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85" r:id="rId3"/>
    <p:sldId id="289" r:id="rId4"/>
    <p:sldId id="288" r:id="rId5"/>
    <p:sldId id="286" r:id="rId6"/>
    <p:sldId id="287" r:id="rId7"/>
    <p:sldId id="261" r:id="rId8"/>
    <p:sldId id="262" r:id="rId9"/>
    <p:sldId id="268" r:id="rId10"/>
    <p:sldId id="292" r:id="rId11"/>
    <p:sldId id="265" r:id="rId12"/>
    <p:sldId id="266" r:id="rId13"/>
    <p:sldId id="270" r:id="rId14"/>
    <p:sldId id="284" r:id="rId15"/>
    <p:sldId id="276" r:id="rId16"/>
    <p:sldId id="264" r:id="rId17"/>
    <p:sldId id="272" r:id="rId18"/>
    <p:sldId id="290" r:id="rId19"/>
    <p:sldId id="269" r:id="rId20"/>
    <p:sldId id="275" r:id="rId21"/>
    <p:sldId id="291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5" autoAdjust="0"/>
    <p:restoredTop sz="89918" autoAdjust="0"/>
  </p:normalViewPr>
  <p:slideViewPr>
    <p:cSldViewPr>
      <p:cViewPr varScale="1">
        <p:scale>
          <a:sx n="87" d="100"/>
          <a:sy n="87" d="100"/>
        </p:scale>
        <p:origin x="-11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20D4B-1AB4-44F1-9404-9429FD7EE45D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F4DD2-31DC-4150-AC19-DE7B7A0D2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8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F4DD2-31DC-4150-AC19-DE7B7A0D2D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08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Bridge Creek in John Day Watershed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F4DD2-31DC-4150-AC19-DE7B7A0D2D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49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F4DD2-31DC-4150-AC19-DE7B7A0D2D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25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Restoration Projects/Strategies:  Benewah Creek,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F4DD2-31DC-4150-AC19-DE7B7A0D2D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40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Bridge Creek in John Day Watershed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F4DD2-31DC-4150-AC19-DE7B7A0D2D3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4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F4DD2-31DC-4150-AC19-DE7B7A0D2D3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08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E3E1E-A572-4B1C-86C8-4C901865D2C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47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F4DD2-31DC-4150-AC19-DE7B7A0D2D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18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Cross section diagram of entrenched channel and adjacent floodplain with animation of a perched water table with</a:t>
            </a:r>
            <a:r>
              <a:rPr lang="en-US" baseline="0" dirty="0" smtClean="0"/>
              <a:t> and without drainage tiles.  Animation of historic stream channel and influence on water table.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F4DD2-31DC-4150-AC19-DE7B7A0D2D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97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Cross section diagram of entrenched channel and adjacent floodplain with animation of a perched water table with</a:t>
            </a:r>
            <a:r>
              <a:rPr lang="en-US" baseline="0" dirty="0" smtClean="0"/>
              <a:t> and without drainage tiles.  Animation of historic stream channel and influence on water table.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F4DD2-31DC-4150-AC19-DE7B7A0D2D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97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</a:t>
            </a:r>
            <a:r>
              <a:rPr lang="en-US" baseline="0" dirty="0" smtClean="0"/>
              <a:t> roughness additions into the stream (engineered log jams) to help relieve pressure downstream.  A band aid fix for immediate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F4DD2-31DC-4150-AC19-DE7B7A0D2D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06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photos</a:t>
            </a:r>
            <a:r>
              <a:rPr lang="en-US" baseline="0" dirty="0" smtClean="0"/>
              <a:t> </a:t>
            </a:r>
            <a:r>
              <a:rPr lang="en-US" baseline="0" smtClean="0"/>
              <a:t>of restoration work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F4DD2-31DC-4150-AC19-DE7B7A0D2D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39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F4DD2-31DC-4150-AC19-DE7B7A0D2D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4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Promote runoff energy dissipation and improve </a:t>
            </a:r>
            <a:r>
              <a:rPr lang="en-US" dirty="0" err="1" smtClean="0"/>
              <a:t>baseflow</a:t>
            </a:r>
            <a:r>
              <a:rPr lang="en-US" dirty="0" smtClean="0"/>
              <a:t> conditions:</a:t>
            </a:r>
            <a:r>
              <a:rPr lang="en-US" baseline="0" dirty="0" smtClean="0"/>
              <a:t> holding water within floodplain and channel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F4DD2-31DC-4150-AC19-DE7B7A0D2D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37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30C163D-84AC-4F92-A373-1E584FA2BC52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171704-6338-4DD3-BBAA-7DAA4EAD1BB6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29"/>
            <a:ext cx="6779110" cy="923330"/>
            <a:chOff x="1172584" y="1381459"/>
            <a:chExt cx="6779110" cy="923327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41"/>
            <a:ext cx="6777318" cy="1731983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C163D-84AC-4F92-A373-1E584FA2BC52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1704-6338-4DD3-BBAA-7DAA4EAD1BB6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27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1" y="559400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94" y="849856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C163D-84AC-4F92-A373-1E584FA2BC52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1704-6338-4DD3-BBAA-7DAA4EAD1BB6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2" y="2880823"/>
            <a:ext cx="5480155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7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C163D-84AC-4F92-A373-1E584FA2BC52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1704-6338-4DD3-BBAA-7DAA4EAD1B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27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27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6" y="1204859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54" y="3767317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C163D-84AC-4F92-A373-1E584FA2BC52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1704-6338-4DD3-BBAA-7DAA4EAD1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C163D-84AC-4F92-A373-1E584FA2BC52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1704-6338-4DD3-BBAA-7DAA4EAD1BB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27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C163D-84AC-4F92-A373-1E584FA2BC52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1704-6338-4DD3-BBAA-7DAA4EAD1BB6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27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C163D-84AC-4F92-A373-1E584FA2BC52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1704-6338-4DD3-BBAA-7DAA4EAD1BB6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27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C163D-84AC-4F92-A373-1E584FA2BC52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1704-6338-4DD3-BBAA-7DAA4EAD1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2" y="1678200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7" y="559400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5" y="3603816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C163D-84AC-4F92-A373-1E584FA2BC52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1704-6338-4DD3-BBAA-7DAA4EAD1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7" y="4668822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9"/>
            <a:ext cx="7756264" cy="80486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C163D-84AC-4F92-A373-1E584FA2BC52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1704-6338-4DD3-BBAA-7DAA4EAD1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6" y="570157"/>
            <a:ext cx="7756263" cy="1054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53" y="2248351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30C163D-84AC-4F92-A373-1E584FA2BC52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D171704-6338-4DD3-BBAA-7DAA4EAD1BB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55.JP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.gif"/><Relationship Id="rId9" Type="http://schemas.openxmlformats.org/officeDocument/2006/relationships/image" Target="../media/image6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22" y="152400"/>
            <a:ext cx="80153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In-Stream Restoration Strategies for a Highly Impacted Watershed:</a:t>
            </a:r>
          </a:p>
          <a:p>
            <a:pPr algn="ctr"/>
            <a:r>
              <a:rPr lang="en-US" b="1" dirty="0" smtClean="0"/>
              <a:t>From Inception to Design to Construction (and Repair)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3269"/>
            <a:ext cx="1028700" cy="10209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5871" y="6395622"/>
            <a:ext cx="1819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Thomas Biladeau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78557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H="1">
            <a:off x="272142" y="4126945"/>
            <a:ext cx="8577944" cy="86683"/>
          </a:xfrm>
          <a:prstGeom prst="rect">
            <a:avLst/>
          </a:prstGeom>
          <a:pattFill prst="pct60">
            <a:fgClr>
              <a:srgbClr val="6699F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tbiladeau\Documents\Presentations\AFS 2017\aspen draw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70" y="1929493"/>
            <a:ext cx="1679416" cy="210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tbiladeau\Documents\Presentations\AFS 2017\aspen draw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32213"/>
            <a:ext cx="1679416" cy="210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tbiladeau\Documents\Presentations\AFS 2017\drawing-cottonwo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39951"/>
            <a:ext cx="18669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tbiladeau\Documents\Presentations\AFS 2017\Shrub draw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4" y="3259908"/>
            <a:ext cx="446087" cy="67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tbiladeau\Documents\Presentations\AFS 2017\drawing-cottonwo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271" y="1312737"/>
            <a:ext cx="18669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tbiladeau\Documents\Presentations\AFS 2017\Shrub draw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173" y="3198864"/>
            <a:ext cx="446087" cy="67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flipH="1">
            <a:off x="261705" y="4175143"/>
            <a:ext cx="8577944" cy="873175"/>
          </a:xfrm>
          <a:prstGeom prst="rect">
            <a:avLst/>
          </a:prstGeom>
          <a:pattFill prst="pct60">
            <a:fgClr>
              <a:schemeClr val="accent5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114806" y="4103918"/>
            <a:ext cx="500743" cy="108857"/>
          </a:xfrm>
          <a:custGeom>
            <a:avLst/>
            <a:gdLst>
              <a:gd name="connsiteX0" fmla="*/ 0 w 500743"/>
              <a:gd name="connsiteY0" fmla="*/ 0 h 108857"/>
              <a:gd name="connsiteX1" fmla="*/ 500743 w 500743"/>
              <a:gd name="connsiteY1" fmla="*/ 10886 h 108857"/>
              <a:gd name="connsiteX2" fmla="*/ 435429 w 500743"/>
              <a:gd name="connsiteY2" fmla="*/ 87086 h 108857"/>
              <a:gd name="connsiteX3" fmla="*/ 370114 w 500743"/>
              <a:gd name="connsiteY3" fmla="*/ 97972 h 108857"/>
              <a:gd name="connsiteX4" fmla="*/ 337457 w 500743"/>
              <a:gd name="connsiteY4" fmla="*/ 108857 h 108857"/>
              <a:gd name="connsiteX5" fmla="*/ 141514 w 500743"/>
              <a:gd name="connsiteY5" fmla="*/ 76200 h 108857"/>
              <a:gd name="connsiteX6" fmla="*/ 108857 w 500743"/>
              <a:gd name="connsiteY6" fmla="*/ 65315 h 108857"/>
              <a:gd name="connsiteX7" fmla="*/ 76200 w 500743"/>
              <a:gd name="connsiteY7" fmla="*/ 54429 h 108857"/>
              <a:gd name="connsiteX8" fmla="*/ 32657 w 500743"/>
              <a:gd name="connsiteY8" fmla="*/ 10886 h 108857"/>
              <a:gd name="connsiteX9" fmla="*/ 0 w 500743"/>
              <a:gd name="connsiteY9" fmla="*/ 0 h 10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0743" h="108857">
                <a:moveTo>
                  <a:pt x="0" y="0"/>
                </a:moveTo>
                <a:lnTo>
                  <a:pt x="500743" y="10886"/>
                </a:lnTo>
                <a:cubicBezTo>
                  <a:pt x="478972" y="36286"/>
                  <a:pt x="463264" y="68529"/>
                  <a:pt x="435429" y="87086"/>
                </a:cubicBezTo>
                <a:cubicBezTo>
                  <a:pt x="417064" y="99329"/>
                  <a:pt x="391660" y="93184"/>
                  <a:pt x="370114" y="97972"/>
                </a:cubicBezTo>
                <a:cubicBezTo>
                  <a:pt x="358913" y="100461"/>
                  <a:pt x="348343" y="105229"/>
                  <a:pt x="337457" y="108857"/>
                </a:cubicBezTo>
                <a:cubicBezTo>
                  <a:pt x="183952" y="96066"/>
                  <a:pt x="248284" y="111790"/>
                  <a:pt x="141514" y="76200"/>
                </a:cubicBezTo>
                <a:lnTo>
                  <a:pt x="108857" y="65315"/>
                </a:lnTo>
                <a:lnTo>
                  <a:pt x="76200" y="54429"/>
                </a:lnTo>
                <a:cubicBezTo>
                  <a:pt x="61686" y="39915"/>
                  <a:pt x="49736" y="22272"/>
                  <a:pt x="32657" y="10886"/>
                </a:cubicBez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873187" y="3840793"/>
            <a:ext cx="1009269" cy="371979"/>
          </a:xfrm>
          <a:custGeom>
            <a:avLst/>
            <a:gdLst>
              <a:gd name="connsiteX0" fmla="*/ 914400 w 983981"/>
              <a:gd name="connsiteY0" fmla="*/ 806 h 370920"/>
              <a:gd name="connsiteX1" fmla="*/ 0 w 983981"/>
              <a:gd name="connsiteY1" fmla="*/ 806 h 370920"/>
              <a:gd name="connsiteX2" fmla="*/ 87086 w 983981"/>
              <a:gd name="connsiteY2" fmla="*/ 44349 h 370920"/>
              <a:gd name="connsiteX3" fmla="*/ 97972 w 983981"/>
              <a:gd name="connsiteY3" fmla="*/ 77006 h 370920"/>
              <a:gd name="connsiteX4" fmla="*/ 141515 w 983981"/>
              <a:gd name="connsiteY4" fmla="*/ 131434 h 370920"/>
              <a:gd name="connsiteX5" fmla="*/ 152400 w 983981"/>
              <a:gd name="connsiteY5" fmla="*/ 164092 h 370920"/>
              <a:gd name="connsiteX6" fmla="*/ 174172 w 983981"/>
              <a:gd name="connsiteY6" fmla="*/ 185863 h 370920"/>
              <a:gd name="connsiteX7" fmla="*/ 195943 w 983981"/>
              <a:gd name="connsiteY7" fmla="*/ 218520 h 370920"/>
              <a:gd name="connsiteX8" fmla="*/ 217715 w 983981"/>
              <a:gd name="connsiteY8" fmla="*/ 240292 h 370920"/>
              <a:gd name="connsiteX9" fmla="*/ 239486 w 983981"/>
              <a:gd name="connsiteY9" fmla="*/ 272949 h 370920"/>
              <a:gd name="connsiteX10" fmla="*/ 250372 w 983981"/>
              <a:gd name="connsiteY10" fmla="*/ 305606 h 370920"/>
              <a:gd name="connsiteX11" fmla="*/ 283029 w 983981"/>
              <a:gd name="connsiteY11" fmla="*/ 316492 h 370920"/>
              <a:gd name="connsiteX12" fmla="*/ 391886 w 983981"/>
              <a:gd name="connsiteY12" fmla="*/ 349149 h 370920"/>
              <a:gd name="connsiteX13" fmla="*/ 424543 w 983981"/>
              <a:gd name="connsiteY13" fmla="*/ 360034 h 370920"/>
              <a:gd name="connsiteX14" fmla="*/ 457200 w 983981"/>
              <a:gd name="connsiteY14" fmla="*/ 370920 h 370920"/>
              <a:gd name="connsiteX15" fmla="*/ 587829 w 983981"/>
              <a:gd name="connsiteY15" fmla="*/ 360034 h 370920"/>
              <a:gd name="connsiteX16" fmla="*/ 620486 w 983981"/>
              <a:gd name="connsiteY16" fmla="*/ 338263 h 370920"/>
              <a:gd name="connsiteX17" fmla="*/ 653143 w 983981"/>
              <a:gd name="connsiteY17" fmla="*/ 327377 h 370920"/>
              <a:gd name="connsiteX18" fmla="*/ 696686 w 983981"/>
              <a:gd name="connsiteY18" fmla="*/ 283834 h 370920"/>
              <a:gd name="connsiteX19" fmla="*/ 707572 w 983981"/>
              <a:gd name="connsiteY19" fmla="*/ 251177 h 370920"/>
              <a:gd name="connsiteX20" fmla="*/ 740229 w 983981"/>
              <a:gd name="connsiteY20" fmla="*/ 240292 h 370920"/>
              <a:gd name="connsiteX21" fmla="*/ 772886 w 983981"/>
              <a:gd name="connsiteY21" fmla="*/ 174977 h 370920"/>
              <a:gd name="connsiteX22" fmla="*/ 794658 w 983981"/>
              <a:gd name="connsiteY22" fmla="*/ 109663 h 370920"/>
              <a:gd name="connsiteX23" fmla="*/ 827315 w 983981"/>
              <a:gd name="connsiteY23" fmla="*/ 87892 h 370920"/>
              <a:gd name="connsiteX24" fmla="*/ 903515 w 983981"/>
              <a:gd name="connsiteY24" fmla="*/ 66120 h 370920"/>
              <a:gd name="connsiteX25" fmla="*/ 936172 w 983981"/>
              <a:gd name="connsiteY25" fmla="*/ 44349 h 370920"/>
              <a:gd name="connsiteX26" fmla="*/ 925286 w 983981"/>
              <a:gd name="connsiteY26" fmla="*/ 11692 h 370920"/>
              <a:gd name="connsiteX27" fmla="*/ 914400 w 983981"/>
              <a:gd name="connsiteY27" fmla="*/ 806 h 370920"/>
              <a:gd name="connsiteX0" fmla="*/ 914400 w 983981"/>
              <a:gd name="connsiteY0" fmla="*/ 806 h 370920"/>
              <a:gd name="connsiteX1" fmla="*/ 0 w 983981"/>
              <a:gd name="connsiteY1" fmla="*/ 806 h 370920"/>
              <a:gd name="connsiteX2" fmla="*/ 87086 w 983981"/>
              <a:gd name="connsiteY2" fmla="*/ 44349 h 370920"/>
              <a:gd name="connsiteX3" fmla="*/ 97972 w 983981"/>
              <a:gd name="connsiteY3" fmla="*/ 77006 h 370920"/>
              <a:gd name="connsiteX4" fmla="*/ 141515 w 983981"/>
              <a:gd name="connsiteY4" fmla="*/ 131434 h 370920"/>
              <a:gd name="connsiteX5" fmla="*/ 152400 w 983981"/>
              <a:gd name="connsiteY5" fmla="*/ 164092 h 370920"/>
              <a:gd name="connsiteX6" fmla="*/ 174172 w 983981"/>
              <a:gd name="connsiteY6" fmla="*/ 185863 h 370920"/>
              <a:gd name="connsiteX7" fmla="*/ 195943 w 983981"/>
              <a:gd name="connsiteY7" fmla="*/ 218520 h 370920"/>
              <a:gd name="connsiteX8" fmla="*/ 217715 w 983981"/>
              <a:gd name="connsiteY8" fmla="*/ 240292 h 370920"/>
              <a:gd name="connsiteX9" fmla="*/ 239486 w 983981"/>
              <a:gd name="connsiteY9" fmla="*/ 272949 h 370920"/>
              <a:gd name="connsiteX10" fmla="*/ 250372 w 983981"/>
              <a:gd name="connsiteY10" fmla="*/ 305606 h 370920"/>
              <a:gd name="connsiteX11" fmla="*/ 283029 w 983981"/>
              <a:gd name="connsiteY11" fmla="*/ 316492 h 370920"/>
              <a:gd name="connsiteX12" fmla="*/ 391886 w 983981"/>
              <a:gd name="connsiteY12" fmla="*/ 349149 h 370920"/>
              <a:gd name="connsiteX13" fmla="*/ 424543 w 983981"/>
              <a:gd name="connsiteY13" fmla="*/ 360034 h 370920"/>
              <a:gd name="connsiteX14" fmla="*/ 457200 w 983981"/>
              <a:gd name="connsiteY14" fmla="*/ 370920 h 370920"/>
              <a:gd name="connsiteX15" fmla="*/ 587829 w 983981"/>
              <a:gd name="connsiteY15" fmla="*/ 360034 h 370920"/>
              <a:gd name="connsiteX16" fmla="*/ 620486 w 983981"/>
              <a:gd name="connsiteY16" fmla="*/ 338263 h 370920"/>
              <a:gd name="connsiteX17" fmla="*/ 653143 w 983981"/>
              <a:gd name="connsiteY17" fmla="*/ 327377 h 370920"/>
              <a:gd name="connsiteX18" fmla="*/ 696686 w 983981"/>
              <a:gd name="connsiteY18" fmla="*/ 283834 h 370920"/>
              <a:gd name="connsiteX19" fmla="*/ 707572 w 983981"/>
              <a:gd name="connsiteY19" fmla="*/ 251177 h 370920"/>
              <a:gd name="connsiteX20" fmla="*/ 740229 w 983981"/>
              <a:gd name="connsiteY20" fmla="*/ 240292 h 370920"/>
              <a:gd name="connsiteX21" fmla="*/ 772886 w 983981"/>
              <a:gd name="connsiteY21" fmla="*/ 174977 h 370920"/>
              <a:gd name="connsiteX22" fmla="*/ 823233 w 983981"/>
              <a:gd name="connsiteY22" fmla="*/ 135857 h 370920"/>
              <a:gd name="connsiteX23" fmla="*/ 827315 w 983981"/>
              <a:gd name="connsiteY23" fmla="*/ 87892 h 370920"/>
              <a:gd name="connsiteX24" fmla="*/ 903515 w 983981"/>
              <a:gd name="connsiteY24" fmla="*/ 66120 h 370920"/>
              <a:gd name="connsiteX25" fmla="*/ 936172 w 983981"/>
              <a:gd name="connsiteY25" fmla="*/ 44349 h 370920"/>
              <a:gd name="connsiteX26" fmla="*/ 925286 w 983981"/>
              <a:gd name="connsiteY26" fmla="*/ 11692 h 370920"/>
              <a:gd name="connsiteX27" fmla="*/ 914400 w 983981"/>
              <a:gd name="connsiteY27" fmla="*/ 806 h 370920"/>
              <a:gd name="connsiteX0" fmla="*/ 914400 w 983981"/>
              <a:gd name="connsiteY0" fmla="*/ 806 h 370920"/>
              <a:gd name="connsiteX1" fmla="*/ 0 w 983981"/>
              <a:gd name="connsiteY1" fmla="*/ 806 h 370920"/>
              <a:gd name="connsiteX2" fmla="*/ 87086 w 983981"/>
              <a:gd name="connsiteY2" fmla="*/ 44349 h 370920"/>
              <a:gd name="connsiteX3" fmla="*/ 97972 w 983981"/>
              <a:gd name="connsiteY3" fmla="*/ 77006 h 370920"/>
              <a:gd name="connsiteX4" fmla="*/ 141515 w 983981"/>
              <a:gd name="connsiteY4" fmla="*/ 131434 h 370920"/>
              <a:gd name="connsiteX5" fmla="*/ 152400 w 983981"/>
              <a:gd name="connsiteY5" fmla="*/ 164092 h 370920"/>
              <a:gd name="connsiteX6" fmla="*/ 174172 w 983981"/>
              <a:gd name="connsiteY6" fmla="*/ 185863 h 370920"/>
              <a:gd name="connsiteX7" fmla="*/ 195943 w 983981"/>
              <a:gd name="connsiteY7" fmla="*/ 218520 h 370920"/>
              <a:gd name="connsiteX8" fmla="*/ 217715 w 983981"/>
              <a:gd name="connsiteY8" fmla="*/ 240292 h 370920"/>
              <a:gd name="connsiteX9" fmla="*/ 239486 w 983981"/>
              <a:gd name="connsiteY9" fmla="*/ 272949 h 370920"/>
              <a:gd name="connsiteX10" fmla="*/ 250372 w 983981"/>
              <a:gd name="connsiteY10" fmla="*/ 305606 h 370920"/>
              <a:gd name="connsiteX11" fmla="*/ 283029 w 983981"/>
              <a:gd name="connsiteY11" fmla="*/ 316492 h 370920"/>
              <a:gd name="connsiteX12" fmla="*/ 391886 w 983981"/>
              <a:gd name="connsiteY12" fmla="*/ 349149 h 370920"/>
              <a:gd name="connsiteX13" fmla="*/ 424543 w 983981"/>
              <a:gd name="connsiteY13" fmla="*/ 360034 h 370920"/>
              <a:gd name="connsiteX14" fmla="*/ 457200 w 983981"/>
              <a:gd name="connsiteY14" fmla="*/ 370920 h 370920"/>
              <a:gd name="connsiteX15" fmla="*/ 587829 w 983981"/>
              <a:gd name="connsiteY15" fmla="*/ 360034 h 370920"/>
              <a:gd name="connsiteX16" fmla="*/ 620486 w 983981"/>
              <a:gd name="connsiteY16" fmla="*/ 338263 h 370920"/>
              <a:gd name="connsiteX17" fmla="*/ 653143 w 983981"/>
              <a:gd name="connsiteY17" fmla="*/ 327377 h 370920"/>
              <a:gd name="connsiteX18" fmla="*/ 696686 w 983981"/>
              <a:gd name="connsiteY18" fmla="*/ 283834 h 370920"/>
              <a:gd name="connsiteX19" fmla="*/ 707572 w 983981"/>
              <a:gd name="connsiteY19" fmla="*/ 251177 h 370920"/>
              <a:gd name="connsiteX20" fmla="*/ 740229 w 983981"/>
              <a:gd name="connsiteY20" fmla="*/ 240292 h 370920"/>
              <a:gd name="connsiteX21" fmla="*/ 772886 w 983981"/>
              <a:gd name="connsiteY21" fmla="*/ 174977 h 370920"/>
              <a:gd name="connsiteX22" fmla="*/ 823233 w 983981"/>
              <a:gd name="connsiteY22" fmla="*/ 135857 h 370920"/>
              <a:gd name="connsiteX23" fmla="*/ 848746 w 983981"/>
              <a:gd name="connsiteY23" fmla="*/ 92654 h 370920"/>
              <a:gd name="connsiteX24" fmla="*/ 903515 w 983981"/>
              <a:gd name="connsiteY24" fmla="*/ 66120 h 370920"/>
              <a:gd name="connsiteX25" fmla="*/ 936172 w 983981"/>
              <a:gd name="connsiteY25" fmla="*/ 44349 h 370920"/>
              <a:gd name="connsiteX26" fmla="*/ 925286 w 983981"/>
              <a:gd name="connsiteY26" fmla="*/ 11692 h 370920"/>
              <a:gd name="connsiteX27" fmla="*/ 914400 w 983981"/>
              <a:gd name="connsiteY27" fmla="*/ 806 h 370920"/>
              <a:gd name="connsiteX0" fmla="*/ 914400 w 993713"/>
              <a:gd name="connsiteY0" fmla="*/ 1335 h 371449"/>
              <a:gd name="connsiteX1" fmla="*/ 0 w 993713"/>
              <a:gd name="connsiteY1" fmla="*/ 1335 h 371449"/>
              <a:gd name="connsiteX2" fmla="*/ 87086 w 993713"/>
              <a:gd name="connsiteY2" fmla="*/ 44878 h 371449"/>
              <a:gd name="connsiteX3" fmla="*/ 97972 w 993713"/>
              <a:gd name="connsiteY3" fmla="*/ 77535 h 371449"/>
              <a:gd name="connsiteX4" fmla="*/ 141515 w 993713"/>
              <a:gd name="connsiteY4" fmla="*/ 131963 h 371449"/>
              <a:gd name="connsiteX5" fmla="*/ 152400 w 993713"/>
              <a:gd name="connsiteY5" fmla="*/ 164621 h 371449"/>
              <a:gd name="connsiteX6" fmla="*/ 174172 w 993713"/>
              <a:gd name="connsiteY6" fmla="*/ 186392 h 371449"/>
              <a:gd name="connsiteX7" fmla="*/ 195943 w 993713"/>
              <a:gd name="connsiteY7" fmla="*/ 219049 h 371449"/>
              <a:gd name="connsiteX8" fmla="*/ 217715 w 993713"/>
              <a:gd name="connsiteY8" fmla="*/ 240821 h 371449"/>
              <a:gd name="connsiteX9" fmla="*/ 239486 w 993713"/>
              <a:gd name="connsiteY9" fmla="*/ 273478 h 371449"/>
              <a:gd name="connsiteX10" fmla="*/ 250372 w 993713"/>
              <a:gd name="connsiteY10" fmla="*/ 306135 h 371449"/>
              <a:gd name="connsiteX11" fmla="*/ 283029 w 993713"/>
              <a:gd name="connsiteY11" fmla="*/ 317021 h 371449"/>
              <a:gd name="connsiteX12" fmla="*/ 391886 w 993713"/>
              <a:gd name="connsiteY12" fmla="*/ 349678 h 371449"/>
              <a:gd name="connsiteX13" fmla="*/ 424543 w 993713"/>
              <a:gd name="connsiteY13" fmla="*/ 360563 h 371449"/>
              <a:gd name="connsiteX14" fmla="*/ 457200 w 993713"/>
              <a:gd name="connsiteY14" fmla="*/ 371449 h 371449"/>
              <a:gd name="connsiteX15" fmla="*/ 587829 w 993713"/>
              <a:gd name="connsiteY15" fmla="*/ 360563 h 371449"/>
              <a:gd name="connsiteX16" fmla="*/ 620486 w 993713"/>
              <a:gd name="connsiteY16" fmla="*/ 338792 h 371449"/>
              <a:gd name="connsiteX17" fmla="*/ 653143 w 993713"/>
              <a:gd name="connsiteY17" fmla="*/ 327906 h 371449"/>
              <a:gd name="connsiteX18" fmla="*/ 696686 w 993713"/>
              <a:gd name="connsiteY18" fmla="*/ 284363 h 371449"/>
              <a:gd name="connsiteX19" fmla="*/ 707572 w 993713"/>
              <a:gd name="connsiteY19" fmla="*/ 251706 h 371449"/>
              <a:gd name="connsiteX20" fmla="*/ 740229 w 993713"/>
              <a:gd name="connsiteY20" fmla="*/ 240821 h 371449"/>
              <a:gd name="connsiteX21" fmla="*/ 772886 w 993713"/>
              <a:gd name="connsiteY21" fmla="*/ 175506 h 371449"/>
              <a:gd name="connsiteX22" fmla="*/ 823233 w 993713"/>
              <a:gd name="connsiteY22" fmla="*/ 136386 h 371449"/>
              <a:gd name="connsiteX23" fmla="*/ 848746 w 993713"/>
              <a:gd name="connsiteY23" fmla="*/ 93183 h 371449"/>
              <a:gd name="connsiteX24" fmla="*/ 903515 w 993713"/>
              <a:gd name="connsiteY24" fmla="*/ 66649 h 371449"/>
              <a:gd name="connsiteX25" fmla="*/ 936172 w 993713"/>
              <a:gd name="connsiteY25" fmla="*/ 44878 h 371449"/>
              <a:gd name="connsiteX26" fmla="*/ 951480 w 993713"/>
              <a:gd name="connsiteY26" fmla="*/ 19364 h 371449"/>
              <a:gd name="connsiteX27" fmla="*/ 914400 w 993713"/>
              <a:gd name="connsiteY27" fmla="*/ 1335 h 371449"/>
              <a:gd name="connsiteX0" fmla="*/ 914400 w 1005792"/>
              <a:gd name="connsiteY0" fmla="*/ 1335 h 371449"/>
              <a:gd name="connsiteX1" fmla="*/ 0 w 1005792"/>
              <a:gd name="connsiteY1" fmla="*/ 1335 h 371449"/>
              <a:gd name="connsiteX2" fmla="*/ 87086 w 1005792"/>
              <a:gd name="connsiteY2" fmla="*/ 44878 h 371449"/>
              <a:gd name="connsiteX3" fmla="*/ 97972 w 1005792"/>
              <a:gd name="connsiteY3" fmla="*/ 77535 h 371449"/>
              <a:gd name="connsiteX4" fmla="*/ 141515 w 1005792"/>
              <a:gd name="connsiteY4" fmla="*/ 131963 h 371449"/>
              <a:gd name="connsiteX5" fmla="*/ 152400 w 1005792"/>
              <a:gd name="connsiteY5" fmla="*/ 164621 h 371449"/>
              <a:gd name="connsiteX6" fmla="*/ 174172 w 1005792"/>
              <a:gd name="connsiteY6" fmla="*/ 186392 h 371449"/>
              <a:gd name="connsiteX7" fmla="*/ 195943 w 1005792"/>
              <a:gd name="connsiteY7" fmla="*/ 219049 h 371449"/>
              <a:gd name="connsiteX8" fmla="*/ 217715 w 1005792"/>
              <a:gd name="connsiteY8" fmla="*/ 240821 h 371449"/>
              <a:gd name="connsiteX9" fmla="*/ 239486 w 1005792"/>
              <a:gd name="connsiteY9" fmla="*/ 273478 h 371449"/>
              <a:gd name="connsiteX10" fmla="*/ 250372 w 1005792"/>
              <a:gd name="connsiteY10" fmla="*/ 306135 h 371449"/>
              <a:gd name="connsiteX11" fmla="*/ 283029 w 1005792"/>
              <a:gd name="connsiteY11" fmla="*/ 317021 h 371449"/>
              <a:gd name="connsiteX12" fmla="*/ 391886 w 1005792"/>
              <a:gd name="connsiteY12" fmla="*/ 349678 h 371449"/>
              <a:gd name="connsiteX13" fmla="*/ 424543 w 1005792"/>
              <a:gd name="connsiteY13" fmla="*/ 360563 h 371449"/>
              <a:gd name="connsiteX14" fmla="*/ 457200 w 1005792"/>
              <a:gd name="connsiteY14" fmla="*/ 371449 h 371449"/>
              <a:gd name="connsiteX15" fmla="*/ 587829 w 1005792"/>
              <a:gd name="connsiteY15" fmla="*/ 360563 h 371449"/>
              <a:gd name="connsiteX16" fmla="*/ 620486 w 1005792"/>
              <a:gd name="connsiteY16" fmla="*/ 338792 h 371449"/>
              <a:gd name="connsiteX17" fmla="*/ 653143 w 1005792"/>
              <a:gd name="connsiteY17" fmla="*/ 327906 h 371449"/>
              <a:gd name="connsiteX18" fmla="*/ 696686 w 1005792"/>
              <a:gd name="connsiteY18" fmla="*/ 284363 h 371449"/>
              <a:gd name="connsiteX19" fmla="*/ 707572 w 1005792"/>
              <a:gd name="connsiteY19" fmla="*/ 251706 h 371449"/>
              <a:gd name="connsiteX20" fmla="*/ 740229 w 1005792"/>
              <a:gd name="connsiteY20" fmla="*/ 240821 h 371449"/>
              <a:gd name="connsiteX21" fmla="*/ 772886 w 1005792"/>
              <a:gd name="connsiteY21" fmla="*/ 175506 h 371449"/>
              <a:gd name="connsiteX22" fmla="*/ 823233 w 1005792"/>
              <a:gd name="connsiteY22" fmla="*/ 136386 h 371449"/>
              <a:gd name="connsiteX23" fmla="*/ 848746 w 1005792"/>
              <a:gd name="connsiteY23" fmla="*/ 93183 h 371449"/>
              <a:gd name="connsiteX24" fmla="*/ 903515 w 1005792"/>
              <a:gd name="connsiteY24" fmla="*/ 66649 h 371449"/>
              <a:gd name="connsiteX25" fmla="*/ 936172 w 1005792"/>
              <a:gd name="connsiteY25" fmla="*/ 44878 h 371449"/>
              <a:gd name="connsiteX26" fmla="*/ 951480 w 1005792"/>
              <a:gd name="connsiteY26" fmla="*/ 19364 h 371449"/>
              <a:gd name="connsiteX27" fmla="*/ 914400 w 1005792"/>
              <a:gd name="connsiteY27" fmla="*/ 1335 h 371449"/>
              <a:gd name="connsiteX0" fmla="*/ 914400 w 1009269"/>
              <a:gd name="connsiteY0" fmla="*/ 1864 h 371978"/>
              <a:gd name="connsiteX1" fmla="*/ 0 w 1009269"/>
              <a:gd name="connsiteY1" fmla="*/ 1864 h 371978"/>
              <a:gd name="connsiteX2" fmla="*/ 87086 w 1009269"/>
              <a:gd name="connsiteY2" fmla="*/ 45407 h 371978"/>
              <a:gd name="connsiteX3" fmla="*/ 97972 w 1009269"/>
              <a:gd name="connsiteY3" fmla="*/ 78064 h 371978"/>
              <a:gd name="connsiteX4" fmla="*/ 141515 w 1009269"/>
              <a:gd name="connsiteY4" fmla="*/ 132492 h 371978"/>
              <a:gd name="connsiteX5" fmla="*/ 152400 w 1009269"/>
              <a:gd name="connsiteY5" fmla="*/ 165150 h 371978"/>
              <a:gd name="connsiteX6" fmla="*/ 174172 w 1009269"/>
              <a:gd name="connsiteY6" fmla="*/ 186921 h 371978"/>
              <a:gd name="connsiteX7" fmla="*/ 195943 w 1009269"/>
              <a:gd name="connsiteY7" fmla="*/ 219578 h 371978"/>
              <a:gd name="connsiteX8" fmla="*/ 217715 w 1009269"/>
              <a:gd name="connsiteY8" fmla="*/ 241350 h 371978"/>
              <a:gd name="connsiteX9" fmla="*/ 239486 w 1009269"/>
              <a:gd name="connsiteY9" fmla="*/ 274007 h 371978"/>
              <a:gd name="connsiteX10" fmla="*/ 250372 w 1009269"/>
              <a:gd name="connsiteY10" fmla="*/ 306664 h 371978"/>
              <a:gd name="connsiteX11" fmla="*/ 283029 w 1009269"/>
              <a:gd name="connsiteY11" fmla="*/ 317550 h 371978"/>
              <a:gd name="connsiteX12" fmla="*/ 391886 w 1009269"/>
              <a:gd name="connsiteY12" fmla="*/ 350207 h 371978"/>
              <a:gd name="connsiteX13" fmla="*/ 424543 w 1009269"/>
              <a:gd name="connsiteY13" fmla="*/ 361092 h 371978"/>
              <a:gd name="connsiteX14" fmla="*/ 457200 w 1009269"/>
              <a:gd name="connsiteY14" fmla="*/ 371978 h 371978"/>
              <a:gd name="connsiteX15" fmla="*/ 587829 w 1009269"/>
              <a:gd name="connsiteY15" fmla="*/ 361092 h 371978"/>
              <a:gd name="connsiteX16" fmla="*/ 620486 w 1009269"/>
              <a:gd name="connsiteY16" fmla="*/ 339321 h 371978"/>
              <a:gd name="connsiteX17" fmla="*/ 653143 w 1009269"/>
              <a:gd name="connsiteY17" fmla="*/ 328435 h 371978"/>
              <a:gd name="connsiteX18" fmla="*/ 696686 w 1009269"/>
              <a:gd name="connsiteY18" fmla="*/ 284892 h 371978"/>
              <a:gd name="connsiteX19" fmla="*/ 707572 w 1009269"/>
              <a:gd name="connsiteY19" fmla="*/ 252235 h 371978"/>
              <a:gd name="connsiteX20" fmla="*/ 740229 w 1009269"/>
              <a:gd name="connsiteY20" fmla="*/ 241350 h 371978"/>
              <a:gd name="connsiteX21" fmla="*/ 772886 w 1009269"/>
              <a:gd name="connsiteY21" fmla="*/ 176035 h 371978"/>
              <a:gd name="connsiteX22" fmla="*/ 823233 w 1009269"/>
              <a:gd name="connsiteY22" fmla="*/ 136915 h 371978"/>
              <a:gd name="connsiteX23" fmla="*/ 848746 w 1009269"/>
              <a:gd name="connsiteY23" fmla="*/ 93712 h 371978"/>
              <a:gd name="connsiteX24" fmla="*/ 903515 w 1009269"/>
              <a:gd name="connsiteY24" fmla="*/ 67178 h 371978"/>
              <a:gd name="connsiteX25" fmla="*/ 936172 w 1009269"/>
              <a:gd name="connsiteY25" fmla="*/ 45407 h 371978"/>
              <a:gd name="connsiteX26" fmla="*/ 958624 w 1009269"/>
              <a:gd name="connsiteY26" fmla="*/ 27037 h 371978"/>
              <a:gd name="connsiteX27" fmla="*/ 914400 w 1009269"/>
              <a:gd name="connsiteY27" fmla="*/ 1864 h 371978"/>
              <a:gd name="connsiteX0" fmla="*/ 914400 w 1009269"/>
              <a:gd name="connsiteY0" fmla="*/ 1864 h 371978"/>
              <a:gd name="connsiteX1" fmla="*/ 0 w 1009269"/>
              <a:gd name="connsiteY1" fmla="*/ 1864 h 371978"/>
              <a:gd name="connsiteX2" fmla="*/ 87086 w 1009269"/>
              <a:gd name="connsiteY2" fmla="*/ 45407 h 371978"/>
              <a:gd name="connsiteX3" fmla="*/ 97972 w 1009269"/>
              <a:gd name="connsiteY3" fmla="*/ 78064 h 371978"/>
              <a:gd name="connsiteX4" fmla="*/ 141515 w 1009269"/>
              <a:gd name="connsiteY4" fmla="*/ 132492 h 371978"/>
              <a:gd name="connsiteX5" fmla="*/ 152400 w 1009269"/>
              <a:gd name="connsiteY5" fmla="*/ 165150 h 371978"/>
              <a:gd name="connsiteX6" fmla="*/ 174172 w 1009269"/>
              <a:gd name="connsiteY6" fmla="*/ 186921 h 371978"/>
              <a:gd name="connsiteX7" fmla="*/ 195943 w 1009269"/>
              <a:gd name="connsiteY7" fmla="*/ 219578 h 371978"/>
              <a:gd name="connsiteX8" fmla="*/ 217715 w 1009269"/>
              <a:gd name="connsiteY8" fmla="*/ 241350 h 371978"/>
              <a:gd name="connsiteX9" fmla="*/ 239486 w 1009269"/>
              <a:gd name="connsiteY9" fmla="*/ 274007 h 371978"/>
              <a:gd name="connsiteX10" fmla="*/ 250372 w 1009269"/>
              <a:gd name="connsiteY10" fmla="*/ 306664 h 371978"/>
              <a:gd name="connsiteX11" fmla="*/ 283029 w 1009269"/>
              <a:gd name="connsiteY11" fmla="*/ 317550 h 371978"/>
              <a:gd name="connsiteX12" fmla="*/ 391886 w 1009269"/>
              <a:gd name="connsiteY12" fmla="*/ 350207 h 371978"/>
              <a:gd name="connsiteX13" fmla="*/ 424543 w 1009269"/>
              <a:gd name="connsiteY13" fmla="*/ 361092 h 371978"/>
              <a:gd name="connsiteX14" fmla="*/ 457200 w 1009269"/>
              <a:gd name="connsiteY14" fmla="*/ 371978 h 371978"/>
              <a:gd name="connsiteX15" fmla="*/ 587829 w 1009269"/>
              <a:gd name="connsiteY15" fmla="*/ 361092 h 371978"/>
              <a:gd name="connsiteX16" fmla="*/ 620486 w 1009269"/>
              <a:gd name="connsiteY16" fmla="*/ 339321 h 371978"/>
              <a:gd name="connsiteX17" fmla="*/ 653143 w 1009269"/>
              <a:gd name="connsiteY17" fmla="*/ 328435 h 371978"/>
              <a:gd name="connsiteX18" fmla="*/ 696686 w 1009269"/>
              <a:gd name="connsiteY18" fmla="*/ 284892 h 371978"/>
              <a:gd name="connsiteX19" fmla="*/ 707572 w 1009269"/>
              <a:gd name="connsiteY19" fmla="*/ 252235 h 371978"/>
              <a:gd name="connsiteX20" fmla="*/ 740229 w 1009269"/>
              <a:gd name="connsiteY20" fmla="*/ 241350 h 371978"/>
              <a:gd name="connsiteX21" fmla="*/ 784792 w 1009269"/>
              <a:gd name="connsiteY21" fmla="*/ 187942 h 371978"/>
              <a:gd name="connsiteX22" fmla="*/ 823233 w 1009269"/>
              <a:gd name="connsiteY22" fmla="*/ 136915 h 371978"/>
              <a:gd name="connsiteX23" fmla="*/ 848746 w 1009269"/>
              <a:gd name="connsiteY23" fmla="*/ 93712 h 371978"/>
              <a:gd name="connsiteX24" fmla="*/ 903515 w 1009269"/>
              <a:gd name="connsiteY24" fmla="*/ 67178 h 371978"/>
              <a:gd name="connsiteX25" fmla="*/ 936172 w 1009269"/>
              <a:gd name="connsiteY25" fmla="*/ 45407 h 371978"/>
              <a:gd name="connsiteX26" fmla="*/ 958624 w 1009269"/>
              <a:gd name="connsiteY26" fmla="*/ 27037 h 371978"/>
              <a:gd name="connsiteX27" fmla="*/ 914400 w 1009269"/>
              <a:gd name="connsiteY27" fmla="*/ 1864 h 371978"/>
              <a:gd name="connsiteX0" fmla="*/ 914400 w 1009269"/>
              <a:gd name="connsiteY0" fmla="*/ 1864 h 371978"/>
              <a:gd name="connsiteX1" fmla="*/ 0 w 1009269"/>
              <a:gd name="connsiteY1" fmla="*/ 1864 h 371978"/>
              <a:gd name="connsiteX2" fmla="*/ 87086 w 1009269"/>
              <a:gd name="connsiteY2" fmla="*/ 45407 h 371978"/>
              <a:gd name="connsiteX3" fmla="*/ 97972 w 1009269"/>
              <a:gd name="connsiteY3" fmla="*/ 78064 h 371978"/>
              <a:gd name="connsiteX4" fmla="*/ 141515 w 1009269"/>
              <a:gd name="connsiteY4" fmla="*/ 132492 h 371978"/>
              <a:gd name="connsiteX5" fmla="*/ 152400 w 1009269"/>
              <a:gd name="connsiteY5" fmla="*/ 165150 h 371978"/>
              <a:gd name="connsiteX6" fmla="*/ 174172 w 1009269"/>
              <a:gd name="connsiteY6" fmla="*/ 186921 h 371978"/>
              <a:gd name="connsiteX7" fmla="*/ 195943 w 1009269"/>
              <a:gd name="connsiteY7" fmla="*/ 219578 h 371978"/>
              <a:gd name="connsiteX8" fmla="*/ 217715 w 1009269"/>
              <a:gd name="connsiteY8" fmla="*/ 241350 h 371978"/>
              <a:gd name="connsiteX9" fmla="*/ 239486 w 1009269"/>
              <a:gd name="connsiteY9" fmla="*/ 274007 h 371978"/>
              <a:gd name="connsiteX10" fmla="*/ 250372 w 1009269"/>
              <a:gd name="connsiteY10" fmla="*/ 306664 h 371978"/>
              <a:gd name="connsiteX11" fmla="*/ 283029 w 1009269"/>
              <a:gd name="connsiteY11" fmla="*/ 317550 h 371978"/>
              <a:gd name="connsiteX12" fmla="*/ 391886 w 1009269"/>
              <a:gd name="connsiteY12" fmla="*/ 350207 h 371978"/>
              <a:gd name="connsiteX13" fmla="*/ 424543 w 1009269"/>
              <a:gd name="connsiteY13" fmla="*/ 361092 h 371978"/>
              <a:gd name="connsiteX14" fmla="*/ 457200 w 1009269"/>
              <a:gd name="connsiteY14" fmla="*/ 371978 h 371978"/>
              <a:gd name="connsiteX15" fmla="*/ 587829 w 1009269"/>
              <a:gd name="connsiteY15" fmla="*/ 361092 h 371978"/>
              <a:gd name="connsiteX16" fmla="*/ 620486 w 1009269"/>
              <a:gd name="connsiteY16" fmla="*/ 339321 h 371978"/>
              <a:gd name="connsiteX17" fmla="*/ 653143 w 1009269"/>
              <a:gd name="connsiteY17" fmla="*/ 328435 h 371978"/>
              <a:gd name="connsiteX18" fmla="*/ 696686 w 1009269"/>
              <a:gd name="connsiteY18" fmla="*/ 284892 h 371978"/>
              <a:gd name="connsiteX19" fmla="*/ 721860 w 1009269"/>
              <a:gd name="connsiteY19" fmla="*/ 266522 h 371978"/>
              <a:gd name="connsiteX20" fmla="*/ 740229 w 1009269"/>
              <a:gd name="connsiteY20" fmla="*/ 241350 h 371978"/>
              <a:gd name="connsiteX21" fmla="*/ 784792 w 1009269"/>
              <a:gd name="connsiteY21" fmla="*/ 187942 h 371978"/>
              <a:gd name="connsiteX22" fmla="*/ 823233 w 1009269"/>
              <a:gd name="connsiteY22" fmla="*/ 136915 h 371978"/>
              <a:gd name="connsiteX23" fmla="*/ 848746 w 1009269"/>
              <a:gd name="connsiteY23" fmla="*/ 93712 h 371978"/>
              <a:gd name="connsiteX24" fmla="*/ 903515 w 1009269"/>
              <a:gd name="connsiteY24" fmla="*/ 67178 h 371978"/>
              <a:gd name="connsiteX25" fmla="*/ 936172 w 1009269"/>
              <a:gd name="connsiteY25" fmla="*/ 45407 h 371978"/>
              <a:gd name="connsiteX26" fmla="*/ 958624 w 1009269"/>
              <a:gd name="connsiteY26" fmla="*/ 27037 h 371978"/>
              <a:gd name="connsiteX27" fmla="*/ 914400 w 1009269"/>
              <a:gd name="connsiteY27" fmla="*/ 1864 h 37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09269" h="371978">
                <a:moveTo>
                  <a:pt x="914400" y="1864"/>
                </a:moveTo>
                <a:cubicBezTo>
                  <a:pt x="754629" y="-2332"/>
                  <a:pt x="304800" y="1864"/>
                  <a:pt x="0" y="1864"/>
                </a:cubicBezTo>
                <a:cubicBezTo>
                  <a:pt x="29029" y="16378"/>
                  <a:pt x="61467" y="25482"/>
                  <a:pt x="87086" y="45407"/>
                </a:cubicBezTo>
                <a:cubicBezTo>
                  <a:pt x="96143" y="52452"/>
                  <a:pt x="92840" y="67801"/>
                  <a:pt x="97972" y="78064"/>
                </a:cubicBezTo>
                <a:cubicBezTo>
                  <a:pt x="111705" y="105530"/>
                  <a:pt x="121263" y="112241"/>
                  <a:pt x="141515" y="132492"/>
                </a:cubicBezTo>
                <a:cubicBezTo>
                  <a:pt x="145143" y="143378"/>
                  <a:pt x="146496" y="155310"/>
                  <a:pt x="152400" y="165150"/>
                </a:cubicBezTo>
                <a:cubicBezTo>
                  <a:pt x="157680" y="173951"/>
                  <a:pt x="167761" y="178907"/>
                  <a:pt x="174172" y="186921"/>
                </a:cubicBezTo>
                <a:cubicBezTo>
                  <a:pt x="182345" y="197137"/>
                  <a:pt x="187770" y="209362"/>
                  <a:pt x="195943" y="219578"/>
                </a:cubicBezTo>
                <a:cubicBezTo>
                  <a:pt x="202354" y="227592"/>
                  <a:pt x="211304" y="233336"/>
                  <a:pt x="217715" y="241350"/>
                </a:cubicBezTo>
                <a:cubicBezTo>
                  <a:pt x="225888" y="251566"/>
                  <a:pt x="233635" y="262305"/>
                  <a:pt x="239486" y="274007"/>
                </a:cubicBezTo>
                <a:cubicBezTo>
                  <a:pt x="244618" y="284270"/>
                  <a:pt x="242258" y="298550"/>
                  <a:pt x="250372" y="306664"/>
                </a:cubicBezTo>
                <a:cubicBezTo>
                  <a:pt x="258486" y="314778"/>
                  <a:pt x="271996" y="314398"/>
                  <a:pt x="283029" y="317550"/>
                </a:cubicBezTo>
                <a:cubicBezTo>
                  <a:pt x="398212" y="350459"/>
                  <a:pt x="236639" y="298458"/>
                  <a:pt x="391886" y="350207"/>
                </a:cubicBezTo>
                <a:lnTo>
                  <a:pt x="424543" y="361092"/>
                </a:lnTo>
                <a:lnTo>
                  <a:pt x="457200" y="371978"/>
                </a:lnTo>
                <a:cubicBezTo>
                  <a:pt x="500743" y="368349"/>
                  <a:pt x="544984" y="369661"/>
                  <a:pt x="587829" y="361092"/>
                </a:cubicBezTo>
                <a:cubicBezTo>
                  <a:pt x="600658" y="358526"/>
                  <a:pt x="608784" y="345172"/>
                  <a:pt x="620486" y="339321"/>
                </a:cubicBezTo>
                <a:cubicBezTo>
                  <a:pt x="630749" y="334189"/>
                  <a:pt x="642257" y="332064"/>
                  <a:pt x="653143" y="328435"/>
                </a:cubicBezTo>
                <a:cubicBezTo>
                  <a:pt x="667657" y="313921"/>
                  <a:pt x="685233" y="295211"/>
                  <a:pt x="696686" y="284892"/>
                </a:cubicBezTo>
                <a:cubicBezTo>
                  <a:pt x="708139" y="274573"/>
                  <a:pt x="713746" y="274636"/>
                  <a:pt x="721860" y="266522"/>
                </a:cubicBezTo>
                <a:cubicBezTo>
                  <a:pt x="729974" y="258408"/>
                  <a:pt x="729343" y="244978"/>
                  <a:pt x="740229" y="241350"/>
                </a:cubicBezTo>
                <a:cubicBezTo>
                  <a:pt x="779928" y="122253"/>
                  <a:pt x="770958" y="205348"/>
                  <a:pt x="784792" y="187942"/>
                </a:cubicBezTo>
                <a:cubicBezTo>
                  <a:pt x="798626" y="170536"/>
                  <a:pt x="812574" y="152620"/>
                  <a:pt x="823233" y="136915"/>
                </a:cubicBezTo>
                <a:cubicBezTo>
                  <a:pt x="833892" y="121210"/>
                  <a:pt x="835366" y="105335"/>
                  <a:pt x="848746" y="93712"/>
                </a:cubicBezTo>
                <a:cubicBezTo>
                  <a:pt x="862126" y="82089"/>
                  <a:pt x="888944" y="75229"/>
                  <a:pt x="903515" y="67178"/>
                </a:cubicBezTo>
                <a:cubicBezTo>
                  <a:pt x="918086" y="59127"/>
                  <a:pt x="925286" y="52664"/>
                  <a:pt x="936172" y="45407"/>
                </a:cubicBezTo>
                <a:cubicBezTo>
                  <a:pt x="932543" y="34521"/>
                  <a:pt x="926257" y="49439"/>
                  <a:pt x="958624" y="27037"/>
                </a:cubicBezTo>
                <a:cubicBezTo>
                  <a:pt x="990991" y="4635"/>
                  <a:pt x="1074171" y="6060"/>
                  <a:pt x="914400" y="1864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5" descr="C:\Users\tbiladeau\Documents\Presentations\AFS 2017\Shrub draw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6" y="3198862"/>
            <a:ext cx="446087" cy="67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>
          <a:xfrm>
            <a:off x="272149" y="3768341"/>
            <a:ext cx="8577943" cy="446455"/>
          </a:xfrm>
          <a:custGeom>
            <a:avLst/>
            <a:gdLst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6793 w 8577943"/>
              <a:gd name="connsiteY14" fmla="*/ 410883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40918 w 8577943"/>
              <a:gd name="connsiteY14" fmla="*/ 439449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40918 w 8577943"/>
              <a:gd name="connsiteY14" fmla="*/ 439449 h 1338943"/>
              <a:gd name="connsiteX15" fmla="*/ 4389664 w 8577943"/>
              <a:gd name="connsiteY15" fmla="*/ 790424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29768 w 8577943"/>
              <a:gd name="connsiteY19" fmla="*/ 1122402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29768 w 8577943"/>
              <a:gd name="connsiteY19" fmla="*/ 1122402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410435"/>
              <a:gd name="connsiteX1" fmla="*/ 8577943 w 8577943"/>
              <a:gd name="connsiteY1" fmla="*/ 1338943 h 1410435"/>
              <a:gd name="connsiteX2" fmla="*/ 8545286 w 8577943"/>
              <a:gd name="connsiteY2" fmla="*/ 0 h 1410435"/>
              <a:gd name="connsiteX3" fmla="*/ 7815943 w 8577943"/>
              <a:gd name="connsiteY3" fmla="*/ 21771 h 1410435"/>
              <a:gd name="connsiteX4" fmla="*/ 7554686 w 8577943"/>
              <a:gd name="connsiteY4" fmla="*/ 130628 h 1410435"/>
              <a:gd name="connsiteX5" fmla="*/ 6607628 w 8577943"/>
              <a:gd name="connsiteY5" fmla="*/ 174171 h 1410435"/>
              <a:gd name="connsiteX6" fmla="*/ 5823857 w 8577943"/>
              <a:gd name="connsiteY6" fmla="*/ 217714 h 1410435"/>
              <a:gd name="connsiteX7" fmla="*/ 5736771 w 8577943"/>
              <a:gd name="connsiteY7" fmla="*/ 185057 h 1410435"/>
              <a:gd name="connsiteX8" fmla="*/ 5380718 w 8577943"/>
              <a:gd name="connsiteY8" fmla="*/ 212259 h 1410435"/>
              <a:gd name="connsiteX9" fmla="*/ 5323114 w 8577943"/>
              <a:gd name="connsiteY9" fmla="*/ 195943 h 1410435"/>
              <a:gd name="connsiteX10" fmla="*/ 4898571 w 8577943"/>
              <a:gd name="connsiteY10" fmla="*/ 206828 h 1410435"/>
              <a:gd name="connsiteX11" fmla="*/ 4698093 w 8577943"/>
              <a:gd name="connsiteY11" fmla="*/ 285709 h 1410435"/>
              <a:gd name="connsiteX12" fmla="*/ 4596946 w 8577943"/>
              <a:gd name="connsiteY12" fmla="*/ 219054 h 1410435"/>
              <a:gd name="connsiteX13" fmla="*/ 4559300 w 8577943"/>
              <a:gd name="connsiteY13" fmla="*/ 319730 h 1410435"/>
              <a:gd name="connsiteX14" fmla="*/ 4450443 w 8577943"/>
              <a:gd name="connsiteY14" fmla="*/ 468016 h 1410435"/>
              <a:gd name="connsiteX15" fmla="*/ 4389664 w 8577943"/>
              <a:gd name="connsiteY15" fmla="*/ 790424 h 1410435"/>
              <a:gd name="connsiteX16" fmla="*/ 4339771 w 8577943"/>
              <a:gd name="connsiteY16" fmla="*/ 933278 h 1410435"/>
              <a:gd name="connsiteX17" fmla="*/ 4305753 w 8577943"/>
              <a:gd name="connsiteY17" fmla="*/ 1111491 h 1410435"/>
              <a:gd name="connsiteX18" fmla="*/ 4243614 w 8577943"/>
              <a:gd name="connsiteY18" fmla="*/ 1235301 h 1410435"/>
              <a:gd name="connsiteX19" fmla="*/ 4113893 w 8577943"/>
              <a:gd name="connsiteY19" fmla="*/ 1303320 h 1410435"/>
              <a:gd name="connsiteX20" fmla="*/ 4027714 w 8577943"/>
              <a:gd name="connsiteY20" fmla="*/ 511628 h 1410435"/>
              <a:gd name="connsiteX21" fmla="*/ 3951514 w 8577943"/>
              <a:gd name="connsiteY21" fmla="*/ 489857 h 1410435"/>
              <a:gd name="connsiteX22" fmla="*/ 3864428 w 8577943"/>
              <a:gd name="connsiteY22" fmla="*/ 457200 h 1410435"/>
              <a:gd name="connsiteX23" fmla="*/ 3842657 w 8577943"/>
              <a:gd name="connsiteY23" fmla="*/ 391886 h 1410435"/>
              <a:gd name="connsiteX24" fmla="*/ 3820886 w 8577943"/>
              <a:gd name="connsiteY24" fmla="*/ 370114 h 1410435"/>
              <a:gd name="connsiteX25" fmla="*/ 3810000 w 8577943"/>
              <a:gd name="connsiteY25" fmla="*/ 337457 h 1410435"/>
              <a:gd name="connsiteX26" fmla="*/ 3788228 w 8577943"/>
              <a:gd name="connsiteY26" fmla="*/ 315686 h 1410435"/>
              <a:gd name="connsiteX27" fmla="*/ 3766457 w 8577943"/>
              <a:gd name="connsiteY27" fmla="*/ 250371 h 1410435"/>
              <a:gd name="connsiteX28" fmla="*/ 3679371 w 8577943"/>
              <a:gd name="connsiteY28" fmla="*/ 185057 h 1410435"/>
              <a:gd name="connsiteX29" fmla="*/ 3646714 w 8577943"/>
              <a:gd name="connsiteY29" fmla="*/ 163286 h 1410435"/>
              <a:gd name="connsiteX30" fmla="*/ 3592286 w 8577943"/>
              <a:gd name="connsiteY30" fmla="*/ 152400 h 1410435"/>
              <a:gd name="connsiteX31" fmla="*/ 3352800 w 8577943"/>
              <a:gd name="connsiteY31" fmla="*/ 119743 h 1410435"/>
              <a:gd name="connsiteX32" fmla="*/ 3178628 w 8577943"/>
              <a:gd name="connsiteY32" fmla="*/ 119743 h 1410435"/>
              <a:gd name="connsiteX33" fmla="*/ 3091543 w 8577943"/>
              <a:gd name="connsiteY33" fmla="*/ 141514 h 1410435"/>
              <a:gd name="connsiteX34" fmla="*/ 2732314 w 8577943"/>
              <a:gd name="connsiteY34" fmla="*/ 152400 h 1410435"/>
              <a:gd name="connsiteX35" fmla="*/ 2536371 w 8577943"/>
              <a:gd name="connsiteY35" fmla="*/ 130628 h 1410435"/>
              <a:gd name="connsiteX36" fmla="*/ 2057400 w 8577943"/>
              <a:gd name="connsiteY36" fmla="*/ 152400 h 1410435"/>
              <a:gd name="connsiteX37" fmla="*/ 1817914 w 8577943"/>
              <a:gd name="connsiteY37" fmla="*/ 174171 h 1410435"/>
              <a:gd name="connsiteX38" fmla="*/ 1687286 w 8577943"/>
              <a:gd name="connsiteY38" fmla="*/ 185057 h 1410435"/>
              <a:gd name="connsiteX39" fmla="*/ 1338943 w 8577943"/>
              <a:gd name="connsiteY39" fmla="*/ 185057 h 1410435"/>
              <a:gd name="connsiteX40" fmla="*/ 1055914 w 8577943"/>
              <a:gd name="connsiteY40" fmla="*/ 163286 h 1410435"/>
              <a:gd name="connsiteX41" fmla="*/ 838200 w 8577943"/>
              <a:gd name="connsiteY41" fmla="*/ 163286 h 1410435"/>
              <a:gd name="connsiteX42" fmla="*/ 664028 w 8577943"/>
              <a:gd name="connsiteY42" fmla="*/ 87086 h 1410435"/>
              <a:gd name="connsiteX43" fmla="*/ 32657 w 8577943"/>
              <a:gd name="connsiteY43" fmla="*/ 76200 h 1410435"/>
              <a:gd name="connsiteX44" fmla="*/ 0 w 8577943"/>
              <a:gd name="connsiteY44" fmla="*/ 1328057 h 1410435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70564 w 8577943"/>
              <a:gd name="connsiteY20" fmla="*/ 1073427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70564 w 8577943"/>
              <a:gd name="connsiteY20" fmla="*/ 1073427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43564 w 8577943"/>
              <a:gd name="connsiteY21" fmla="*/ 851694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43564 w 8577943"/>
              <a:gd name="connsiteY21" fmla="*/ 851694 h 1338943"/>
              <a:gd name="connsiteX22" fmla="*/ 3766003 w 8577943"/>
              <a:gd name="connsiteY22" fmla="*/ 647641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820886 w 8577943"/>
              <a:gd name="connsiteY24" fmla="*/ 370114 h 1338943"/>
              <a:gd name="connsiteX25" fmla="*/ 3683000 w 8577943"/>
              <a:gd name="connsiteY25" fmla="*/ 404112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788228 w 8577943"/>
              <a:gd name="connsiteY25" fmla="*/ 315686 h 1338943"/>
              <a:gd name="connsiteX26" fmla="*/ 3766457 w 8577943"/>
              <a:gd name="connsiteY26" fmla="*/ 250371 h 1338943"/>
              <a:gd name="connsiteX27" fmla="*/ 3679371 w 8577943"/>
              <a:gd name="connsiteY27" fmla="*/ 185057 h 1338943"/>
              <a:gd name="connsiteX28" fmla="*/ 3646714 w 8577943"/>
              <a:gd name="connsiteY28" fmla="*/ 163286 h 1338943"/>
              <a:gd name="connsiteX29" fmla="*/ 3592286 w 8577943"/>
              <a:gd name="connsiteY29" fmla="*/ 152400 h 1338943"/>
              <a:gd name="connsiteX30" fmla="*/ 3352800 w 8577943"/>
              <a:gd name="connsiteY30" fmla="*/ 119743 h 1338943"/>
              <a:gd name="connsiteX31" fmla="*/ 3178628 w 8577943"/>
              <a:gd name="connsiteY31" fmla="*/ 119743 h 1338943"/>
              <a:gd name="connsiteX32" fmla="*/ 3091543 w 8577943"/>
              <a:gd name="connsiteY32" fmla="*/ 141514 h 1338943"/>
              <a:gd name="connsiteX33" fmla="*/ 2732314 w 8577943"/>
              <a:gd name="connsiteY33" fmla="*/ 152400 h 1338943"/>
              <a:gd name="connsiteX34" fmla="*/ 2536371 w 8577943"/>
              <a:gd name="connsiteY34" fmla="*/ 130628 h 1338943"/>
              <a:gd name="connsiteX35" fmla="*/ 2057400 w 8577943"/>
              <a:gd name="connsiteY35" fmla="*/ 152400 h 1338943"/>
              <a:gd name="connsiteX36" fmla="*/ 1817914 w 8577943"/>
              <a:gd name="connsiteY36" fmla="*/ 174171 h 1338943"/>
              <a:gd name="connsiteX37" fmla="*/ 1687286 w 8577943"/>
              <a:gd name="connsiteY37" fmla="*/ 185057 h 1338943"/>
              <a:gd name="connsiteX38" fmla="*/ 1338943 w 8577943"/>
              <a:gd name="connsiteY38" fmla="*/ 185057 h 1338943"/>
              <a:gd name="connsiteX39" fmla="*/ 1055914 w 8577943"/>
              <a:gd name="connsiteY39" fmla="*/ 163286 h 1338943"/>
              <a:gd name="connsiteX40" fmla="*/ 838200 w 8577943"/>
              <a:gd name="connsiteY40" fmla="*/ 163286 h 1338943"/>
              <a:gd name="connsiteX41" fmla="*/ 664028 w 8577943"/>
              <a:gd name="connsiteY41" fmla="*/ 87086 h 1338943"/>
              <a:gd name="connsiteX42" fmla="*/ 32657 w 8577943"/>
              <a:gd name="connsiteY42" fmla="*/ 76200 h 1338943"/>
              <a:gd name="connsiteX43" fmla="*/ 0 w 8577943"/>
              <a:gd name="connsiteY43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766457 w 8577943"/>
              <a:gd name="connsiteY25" fmla="*/ 250371 h 1338943"/>
              <a:gd name="connsiteX26" fmla="*/ 3679371 w 8577943"/>
              <a:gd name="connsiteY26" fmla="*/ 185057 h 1338943"/>
              <a:gd name="connsiteX27" fmla="*/ 3646714 w 8577943"/>
              <a:gd name="connsiteY27" fmla="*/ 163286 h 1338943"/>
              <a:gd name="connsiteX28" fmla="*/ 3592286 w 8577943"/>
              <a:gd name="connsiteY28" fmla="*/ 152400 h 1338943"/>
              <a:gd name="connsiteX29" fmla="*/ 3352800 w 8577943"/>
              <a:gd name="connsiteY29" fmla="*/ 119743 h 1338943"/>
              <a:gd name="connsiteX30" fmla="*/ 3178628 w 8577943"/>
              <a:gd name="connsiteY30" fmla="*/ 119743 h 1338943"/>
              <a:gd name="connsiteX31" fmla="*/ 3091543 w 8577943"/>
              <a:gd name="connsiteY31" fmla="*/ 141514 h 1338943"/>
              <a:gd name="connsiteX32" fmla="*/ 2732314 w 8577943"/>
              <a:gd name="connsiteY32" fmla="*/ 152400 h 1338943"/>
              <a:gd name="connsiteX33" fmla="*/ 2536371 w 8577943"/>
              <a:gd name="connsiteY33" fmla="*/ 130628 h 1338943"/>
              <a:gd name="connsiteX34" fmla="*/ 2057400 w 8577943"/>
              <a:gd name="connsiteY34" fmla="*/ 152400 h 1338943"/>
              <a:gd name="connsiteX35" fmla="*/ 1817914 w 8577943"/>
              <a:gd name="connsiteY35" fmla="*/ 174171 h 1338943"/>
              <a:gd name="connsiteX36" fmla="*/ 1687286 w 8577943"/>
              <a:gd name="connsiteY36" fmla="*/ 185057 h 1338943"/>
              <a:gd name="connsiteX37" fmla="*/ 1338943 w 8577943"/>
              <a:gd name="connsiteY37" fmla="*/ 185057 h 1338943"/>
              <a:gd name="connsiteX38" fmla="*/ 1055914 w 8577943"/>
              <a:gd name="connsiteY38" fmla="*/ 163286 h 1338943"/>
              <a:gd name="connsiteX39" fmla="*/ 838200 w 8577943"/>
              <a:gd name="connsiteY39" fmla="*/ 163286 h 1338943"/>
              <a:gd name="connsiteX40" fmla="*/ 664028 w 8577943"/>
              <a:gd name="connsiteY40" fmla="*/ 87086 h 1338943"/>
              <a:gd name="connsiteX41" fmla="*/ 32657 w 8577943"/>
              <a:gd name="connsiteY41" fmla="*/ 76200 h 1338943"/>
              <a:gd name="connsiteX42" fmla="*/ 0 w 8577943"/>
              <a:gd name="connsiteY42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79371 w 8577943"/>
              <a:gd name="connsiteY25" fmla="*/ 185057 h 1338943"/>
              <a:gd name="connsiteX26" fmla="*/ 3646714 w 8577943"/>
              <a:gd name="connsiteY26" fmla="*/ 163286 h 1338943"/>
              <a:gd name="connsiteX27" fmla="*/ 3592286 w 8577943"/>
              <a:gd name="connsiteY27" fmla="*/ 152400 h 1338943"/>
              <a:gd name="connsiteX28" fmla="*/ 3352800 w 8577943"/>
              <a:gd name="connsiteY28" fmla="*/ 119743 h 1338943"/>
              <a:gd name="connsiteX29" fmla="*/ 3178628 w 8577943"/>
              <a:gd name="connsiteY29" fmla="*/ 119743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46714 w 8577943"/>
              <a:gd name="connsiteY26" fmla="*/ 163286 h 1338943"/>
              <a:gd name="connsiteX27" fmla="*/ 3592286 w 8577943"/>
              <a:gd name="connsiteY27" fmla="*/ 152400 h 1338943"/>
              <a:gd name="connsiteX28" fmla="*/ 3352800 w 8577943"/>
              <a:gd name="connsiteY28" fmla="*/ 119743 h 1338943"/>
              <a:gd name="connsiteX29" fmla="*/ 3178628 w 8577943"/>
              <a:gd name="connsiteY29" fmla="*/ 119743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92286 w 8577943"/>
              <a:gd name="connsiteY27" fmla="*/ 152400 h 1338943"/>
              <a:gd name="connsiteX28" fmla="*/ 3352800 w 8577943"/>
              <a:gd name="connsiteY28" fmla="*/ 119743 h 1338943"/>
              <a:gd name="connsiteX29" fmla="*/ 3178628 w 8577943"/>
              <a:gd name="connsiteY29" fmla="*/ 119743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52800 w 8577943"/>
              <a:gd name="connsiteY28" fmla="*/ 119743 h 1338943"/>
              <a:gd name="connsiteX29" fmla="*/ 3178628 w 8577943"/>
              <a:gd name="connsiteY29" fmla="*/ 119743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52800 w 8577943"/>
              <a:gd name="connsiteY28" fmla="*/ 119743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60374 w 8577943"/>
              <a:gd name="connsiteY36" fmla="*/ 342169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4904 w 8577943"/>
              <a:gd name="connsiteY35" fmla="*/ 377879 h 1338943"/>
              <a:gd name="connsiteX36" fmla="*/ 1360374 w 8577943"/>
              <a:gd name="connsiteY36" fmla="*/ 342169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63158 w 8577943"/>
              <a:gd name="connsiteY34" fmla="*/ 295576 h 1338943"/>
              <a:gd name="connsiteX35" fmla="*/ 1684904 w 8577943"/>
              <a:gd name="connsiteY35" fmla="*/ 377879 h 1338943"/>
              <a:gd name="connsiteX36" fmla="*/ 1360374 w 8577943"/>
              <a:gd name="connsiteY36" fmla="*/ 342169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66925 w 8577943"/>
              <a:gd name="connsiteY33" fmla="*/ 238098 h 1338943"/>
              <a:gd name="connsiteX34" fmla="*/ 1863158 w 8577943"/>
              <a:gd name="connsiteY34" fmla="*/ 295576 h 1338943"/>
              <a:gd name="connsiteX35" fmla="*/ 1684904 w 8577943"/>
              <a:gd name="connsiteY35" fmla="*/ 377879 h 1338943"/>
              <a:gd name="connsiteX36" fmla="*/ 1360374 w 8577943"/>
              <a:gd name="connsiteY36" fmla="*/ 342169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29227 w 8577943"/>
              <a:gd name="connsiteY32" fmla="*/ 244891 h 1338943"/>
              <a:gd name="connsiteX33" fmla="*/ 2066925 w 8577943"/>
              <a:gd name="connsiteY33" fmla="*/ 238098 h 1338943"/>
              <a:gd name="connsiteX34" fmla="*/ 1863158 w 8577943"/>
              <a:gd name="connsiteY34" fmla="*/ 295576 h 1338943"/>
              <a:gd name="connsiteX35" fmla="*/ 1684904 w 8577943"/>
              <a:gd name="connsiteY35" fmla="*/ 377879 h 1338943"/>
              <a:gd name="connsiteX36" fmla="*/ 1360374 w 8577943"/>
              <a:gd name="connsiteY36" fmla="*/ 342169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25171 w 8577943"/>
              <a:gd name="connsiteY31" fmla="*/ 323797 h 1338943"/>
              <a:gd name="connsiteX32" fmla="*/ 2529227 w 8577943"/>
              <a:gd name="connsiteY32" fmla="*/ 244891 h 1338943"/>
              <a:gd name="connsiteX33" fmla="*/ 2066925 w 8577943"/>
              <a:gd name="connsiteY33" fmla="*/ 238098 h 1338943"/>
              <a:gd name="connsiteX34" fmla="*/ 1863158 w 8577943"/>
              <a:gd name="connsiteY34" fmla="*/ 295576 h 1338943"/>
              <a:gd name="connsiteX35" fmla="*/ 1684904 w 8577943"/>
              <a:gd name="connsiteY35" fmla="*/ 377879 h 1338943"/>
              <a:gd name="connsiteX36" fmla="*/ 1360374 w 8577943"/>
              <a:gd name="connsiteY36" fmla="*/ 342169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212927 h 1338943"/>
              <a:gd name="connsiteX31" fmla="*/ 2725171 w 8577943"/>
              <a:gd name="connsiteY31" fmla="*/ 323797 h 1338943"/>
              <a:gd name="connsiteX32" fmla="*/ 2529227 w 8577943"/>
              <a:gd name="connsiteY32" fmla="*/ 244891 h 1338943"/>
              <a:gd name="connsiteX33" fmla="*/ 2066925 w 8577943"/>
              <a:gd name="connsiteY33" fmla="*/ 238098 h 1338943"/>
              <a:gd name="connsiteX34" fmla="*/ 1863158 w 8577943"/>
              <a:gd name="connsiteY34" fmla="*/ 295576 h 1338943"/>
              <a:gd name="connsiteX35" fmla="*/ 1684904 w 8577943"/>
              <a:gd name="connsiteY35" fmla="*/ 377879 h 1338943"/>
              <a:gd name="connsiteX36" fmla="*/ 1360374 w 8577943"/>
              <a:gd name="connsiteY36" fmla="*/ 342169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212927 h 1338943"/>
              <a:gd name="connsiteX31" fmla="*/ 2725171 w 8577943"/>
              <a:gd name="connsiteY31" fmla="*/ 323797 h 1338943"/>
              <a:gd name="connsiteX32" fmla="*/ 2529227 w 8577943"/>
              <a:gd name="connsiteY32" fmla="*/ 244891 h 1338943"/>
              <a:gd name="connsiteX33" fmla="*/ 2066925 w 8577943"/>
              <a:gd name="connsiteY33" fmla="*/ 238098 h 1338943"/>
              <a:gd name="connsiteX34" fmla="*/ 1863158 w 8577943"/>
              <a:gd name="connsiteY34" fmla="*/ 295576 h 1338943"/>
              <a:gd name="connsiteX35" fmla="*/ 1684904 w 8577943"/>
              <a:gd name="connsiteY35" fmla="*/ 377879 h 1338943"/>
              <a:gd name="connsiteX36" fmla="*/ 1360374 w 8577943"/>
              <a:gd name="connsiteY36" fmla="*/ 342169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577943" h="1338943">
                <a:moveTo>
                  <a:pt x="0" y="1328057"/>
                </a:moveTo>
                <a:lnTo>
                  <a:pt x="8577943" y="1338943"/>
                </a:lnTo>
                <a:lnTo>
                  <a:pt x="8545286" y="0"/>
                </a:lnTo>
                <a:lnTo>
                  <a:pt x="7730218" y="7486"/>
                </a:lnTo>
                <a:cubicBezTo>
                  <a:pt x="7639957" y="84240"/>
                  <a:pt x="7592559" y="132427"/>
                  <a:pt x="7545161" y="252032"/>
                </a:cubicBezTo>
                <a:cubicBezTo>
                  <a:pt x="7212806" y="314156"/>
                  <a:pt x="6897121" y="319151"/>
                  <a:pt x="6557622" y="317001"/>
                </a:cubicBezTo>
                <a:cubicBezTo>
                  <a:pt x="6382884" y="433877"/>
                  <a:pt x="6170046" y="436489"/>
                  <a:pt x="5883389" y="439102"/>
                </a:cubicBezTo>
                <a:lnTo>
                  <a:pt x="5727246" y="363594"/>
                </a:lnTo>
                <a:lnTo>
                  <a:pt x="5404530" y="355089"/>
                </a:lnTo>
                <a:lnTo>
                  <a:pt x="5296920" y="453038"/>
                </a:lnTo>
                <a:lnTo>
                  <a:pt x="4936671" y="456781"/>
                </a:lnTo>
                <a:lnTo>
                  <a:pt x="4698093" y="285709"/>
                </a:lnTo>
                <a:lnTo>
                  <a:pt x="4596946" y="219054"/>
                </a:lnTo>
                <a:lnTo>
                  <a:pt x="4559300" y="319730"/>
                </a:lnTo>
                <a:cubicBezTo>
                  <a:pt x="4517723" y="378679"/>
                  <a:pt x="4482495" y="494764"/>
                  <a:pt x="4450443" y="468016"/>
                </a:cubicBezTo>
                <a:lnTo>
                  <a:pt x="4389664" y="790424"/>
                </a:lnTo>
                <a:lnTo>
                  <a:pt x="4339771" y="933278"/>
                </a:lnTo>
                <a:lnTo>
                  <a:pt x="4305753" y="1111491"/>
                </a:lnTo>
                <a:lnTo>
                  <a:pt x="4243614" y="1235301"/>
                </a:lnTo>
                <a:cubicBezTo>
                  <a:pt x="4212015" y="1321452"/>
                  <a:pt x="4174067" y="1321909"/>
                  <a:pt x="4113893" y="1303320"/>
                </a:cubicBezTo>
                <a:cubicBezTo>
                  <a:pt x="4032250" y="1309213"/>
                  <a:pt x="4014107" y="1286540"/>
                  <a:pt x="3941989" y="1206735"/>
                </a:cubicBezTo>
                <a:cubicBezTo>
                  <a:pt x="3853089" y="1069345"/>
                  <a:pt x="3853089" y="1027173"/>
                  <a:pt x="3827689" y="880261"/>
                </a:cubicBezTo>
                <a:cubicBezTo>
                  <a:pt x="3789135" y="812242"/>
                  <a:pt x="3784675" y="705231"/>
                  <a:pt x="3766003" y="647641"/>
                </a:cubicBezTo>
                <a:cubicBezTo>
                  <a:pt x="3747331" y="590051"/>
                  <a:pt x="3731884" y="550946"/>
                  <a:pt x="3715657" y="534718"/>
                </a:cubicBezTo>
                <a:cubicBezTo>
                  <a:pt x="3704771" y="491183"/>
                  <a:pt x="3694339" y="443345"/>
                  <a:pt x="3683000" y="404112"/>
                </a:cubicBezTo>
                <a:cubicBezTo>
                  <a:pt x="3671661" y="364879"/>
                  <a:pt x="3660019" y="328349"/>
                  <a:pt x="3647621" y="299321"/>
                </a:cubicBezTo>
                <a:cubicBezTo>
                  <a:pt x="3635223" y="270293"/>
                  <a:pt x="3622599" y="246493"/>
                  <a:pt x="3608614" y="229941"/>
                </a:cubicBezTo>
                <a:cubicBezTo>
                  <a:pt x="3594629" y="213389"/>
                  <a:pt x="3588621" y="200010"/>
                  <a:pt x="3563711" y="200010"/>
                </a:cubicBezTo>
                <a:lnTo>
                  <a:pt x="3346450" y="148310"/>
                </a:lnTo>
                <a:lnTo>
                  <a:pt x="3191328" y="157832"/>
                </a:lnTo>
                <a:lnTo>
                  <a:pt x="3091543" y="212927"/>
                </a:lnTo>
                <a:cubicBezTo>
                  <a:pt x="2981326" y="299876"/>
                  <a:pt x="2847295" y="286840"/>
                  <a:pt x="2725171" y="323797"/>
                </a:cubicBezTo>
                <a:lnTo>
                  <a:pt x="2529227" y="244891"/>
                </a:lnTo>
                <a:lnTo>
                  <a:pt x="2066925" y="238098"/>
                </a:lnTo>
                <a:lnTo>
                  <a:pt x="1863158" y="295576"/>
                </a:lnTo>
                <a:lnTo>
                  <a:pt x="1684904" y="377879"/>
                </a:lnTo>
                <a:lnTo>
                  <a:pt x="1360374" y="342169"/>
                </a:lnTo>
                <a:lnTo>
                  <a:pt x="1065439" y="306117"/>
                </a:lnTo>
                <a:lnTo>
                  <a:pt x="828675" y="234701"/>
                </a:lnTo>
                <a:lnTo>
                  <a:pt x="664028" y="87086"/>
                </a:lnTo>
                <a:lnTo>
                  <a:pt x="32657" y="76200"/>
                </a:lnTo>
                <a:lnTo>
                  <a:pt x="0" y="1328057"/>
                </a:lnTo>
                <a:close/>
              </a:path>
            </a:pathLst>
          </a:cu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52400" y="2982688"/>
            <a:ext cx="8828314" cy="1230085"/>
          </a:xfrm>
          <a:custGeom>
            <a:avLst/>
            <a:gdLst>
              <a:gd name="connsiteX0" fmla="*/ 0 w 8828314"/>
              <a:gd name="connsiteY0" fmla="*/ 185057 h 1230085"/>
              <a:gd name="connsiteX1" fmla="*/ 54429 w 8828314"/>
              <a:gd name="connsiteY1" fmla="*/ 206828 h 1230085"/>
              <a:gd name="connsiteX2" fmla="*/ 97971 w 8828314"/>
              <a:gd name="connsiteY2" fmla="*/ 261257 h 1230085"/>
              <a:gd name="connsiteX3" fmla="*/ 141514 w 8828314"/>
              <a:gd name="connsiteY3" fmla="*/ 304800 h 1230085"/>
              <a:gd name="connsiteX4" fmla="*/ 163286 w 8828314"/>
              <a:gd name="connsiteY4" fmla="*/ 326571 h 1230085"/>
              <a:gd name="connsiteX5" fmla="*/ 185057 w 8828314"/>
              <a:gd name="connsiteY5" fmla="*/ 348343 h 1230085"/>
              <a:gd name="connsiteX6" fmla="*/ 228600 w 8828314"/>
              <a:gd name="connsiteY6" fmla="*/ 413657 h 1230085"/>
              <a:gd name="connsiteX7" fmla="*/ 239486 w 8828314"/>
              <a:gd name="connsiteY7" fmla="*/ 446314 h 1230085"/>
              <a:gd name="connsiteX8" fmla="*/ 283029 w 8828314"/>
              <a:gd name="connsiteY8" fmla="*/ 500743 h 1230085"/>
              <a:gd name="connsiteX9" fmla="*/ 304800 w 8828314"/>
              <a:gd name="connsiteY9" fmla="*/ 533400 h 1230085"/>
              <a:gd name="connsiteX10" fmla="*/ 337457 w 8828314"/>
              <a:gd name="connsiteY10" fmla="*/ 555171 h 1230085"/>
              <a:gd name="connsiteX11" fmla="*/ 391886 w 8828314"/>
              <a:gd name="connsiteY11" fmla="*/ 609600 h 1230085"/>
              <a:gd name="connsiteX12" fmla="*/ 424543 w 8828314"/>
              <a:gd name="connsiteY12" fmla="*/ 631371 h 1230085"/>
              <a:gd name="connsiteX13" fmla="*/ 446314 w 8828314"/>
              <a:gd name="connsiteY13" fmla="*/ 653143 h 1230085"/>
              <a:gd name="connsiteX14" fmla="*/ 478971 w 8828314"/>
              <a:gd name="connsiteY14" fmla="*/ 674914 h 1230085"/>
              <a:gd name="connsiteX15" fmla="*/ 500743 w 8828314"/>
              <a:gd name="connsiteY15" fmla="*/ 696685 h 1230085"/>
              <a:gd name="connsiteX16" fmla="*/ 533400 w 8828314"/>
              <a:gd name="connsiteY16" fmla="*/ 707571 h 1230085"/>
              <a:gd name="connsiteX17" fmla="*/ 620486 w 8828314"/>
              <a:gd name="connsiteY17" fmla="*/ 751114 h 1230085"/>
              <a:gd name="connsiteX18" fmla="*/ 718457 w 8828314"/>
              <a:gd name="connsiteY18" fmla="*/ 783771 h 1230085"/>
              <a:gd name="connsiteX19" fmla="*/ 783771 w 8828314"/>
              <a:gd name="connsiteY19" fmla="*/ 805543 h 1230085"/>
              <a:gd name="connsiteX20" fmla="*/ 816429 w 8828314"/>
              <a:gd name="connsiteY20" fmla="*/ 816428 h 1230085"/>
              <a:gd name="connsiteX21" fmla="*/ 925286 w 8828314"/>
              <a:gd name="connsiteY21" fmla="*/ 849085 h 1230085"/>
              <a:gd name="connsiteX22" fmla="*/ 957943 w 8828314"/>
              <a:gd name="connsiteY22" fmla="*/ 859971 h 1230085"/>
              <a:gd name="connsiteX23" fmla="*/ 990600 w 8828314"/>
              <a:gd name="connsiteY23" fmla="*/ 870857 h 1230085"/>
              <a:gd name="connsiteX24" fmla="*/ 1055914 w 8828314"/>
              <a:gd name="connsiteY24" fmla="*/ 881743 h 1230085"/>
              <a:gd name="connsiteX25" fmla="*/ 1491343 w 8828314"/>
              <a:gd name="connsiteY25" fmla="*/ 892628 h 1230085"/>
              <a:gd name="connsiteX26" fmla="*/ 1643743 w 8828314"/>
              <a:gd name="connsiteY26" fmla="*/ 903514 h 1230085"/>
              <a:gd name="connsiteX27" fmla="*/ 1937657 w 8828314"/>
              <a:gd name="connsiteY27" fmla="*/ 881743 h 1230085"/>
              <a:gd name="connsiteX28" fmla="*/ 2111829 w 8828314"/>
              <a:gd name="connsiteY28" fmla="*/ 870857 h 1230085"/>
              <a:gd name="connsiteX29" fmla="*/ 2209800 w 8828314"/>
              <a:gd name="connsiteY29" fmla="*/ 859971 h 1230085"/>
              <a:gd name="connsiteX30" fmla="*/ 2481943 w 8828314"/>
              <a:gd name="connsiteY30" fmla="*/ 849085 h 1230085"/>
              <a:gd name="connsiteX31" fmla="*/ 2764971 w 8828314"/>
              <a:gd name="connsiteY31" fmla="*/ 859971 h 1230085"/>
              <a:gd name="connsiteX32" fmla="*/ 2797629 w 8828314"/>
              <a:gd name="connsiteY32" fmla="*/ 870857 h 1230085"/>
              <a:gd name="connsiteX33" fmla="*/ 3211286 w 8828314"/>
              <a:gd name="connsiteY33" fmla="*/ 859971 h 1230085"/>
              <a:gd name="connsiteX34" fmla="*/ 3254829 w 8828314"/>
              <a:gd name="connsiteY34" fmla="*/ 849085 h 1230085"/>
              <a:gd name="connsiteX35" fmla="*/ 3679371 w 8828314"/>
              <a:gd name="connsiteY35" fmla="*/ 849085 h 1230085"/>
              <a:gd name="connsiteX36" fmla="*/ 3777343 w 8828314"/>
              <a:gd name="connsiteY36" fmla="*/ 892628 h 1230085"/>
              <a:gd name="connsiteX37" fmla="*/ 3820886 w 8828314"/>
              <a:gd name="connsiteY37" fmla="*/ 936171 h 1230085"/>
              <a:gd name="connsiteX38" fmla="*/ 3842657 w 8828314"/>
              <a:gd name="connsiteY38" fmla="*/ 957943 h 1230085"/>
              <a:gd name="connsiteX39" fmla="*/ 3864429 w 8828314"/>
              <a:gd name="connsiteY39" fmla="*/ 979714 h 1230085"/>
              <a:gd name="connsiteX40" fmla="*/ 3897086 w 8828314"/>
              <a:gd name="connsiteY40" fmla="*/ 1034143 h 1230085"/>
              <a:gd name="connsiteX41" fmla="*/ 3918857 w 8828314"/>
              <a:gd name="connsiteY41" fmla="*/ 1066800 h 1230085"/>
              <a:gd name="connsiteX42" fmla="*/ 3962400 w 8828314"/>
              <a:gd name="connsiteY42" fmla="*/ 1110343 h 1230085"/>
              <a:gd name="connsiteX43" fmla="*/ 4005943 w 8828314"/>
              <a:gd name="connsiteY43" fmla="*/ 1164771 h 1230085"/>
              <a:gd name="connsiteX44" fmla="*/ 4027714 w 8828314"/>
              <a:gd name="connsiteY44" fmla="*/ 1186543 h 1230085"/>
              <a:gd name="connsiteX45" fmla="*/ 4082143 w 8828314"/>
              <a:gd name="connsiteY45" fmla="*/ 1197428 h 1230085"/>
              <a:gd name="connsiteX46" fmla="*/ 4147457 w 8828314"/>
              <a:gd name="connsiteY46" fmla="*/ 1219200 h 1230085"/>
              <a:gd name="connsiteX47" fmla="*/ 4180114 w 8828314"/>
              <a:gd name="connsiteY47" fmla="*/ 1230085 h 1230085"/>
              <a:gd name="connsiteX48" fmla="*/ 4354286 w 8828314"/>
              <a:gd name="connsiteY48" fmla="*/ 1219200 h 1230085"/>
              <a:gd name="connsiteX49" fmla="*/ 4397829 w 8828314"/>
              <a:gd name="connsiteY49" fmla="*/ 1175657 h 1230085"/>
              <a:gd name="connsiteX50" fmla="*/ 4430486 w 8828314"/>
              <a:gd name="connsiteY50" fmla="*/ 1153885 h 1230085"/>
              <a:gd name="connsiteX51" fmla="*/ 4452257 w 8828314"/>
              <a:gd name="connsiteY51" fmla="*/ 1121228 h 1230085"/>
              <a:gd name="connsiteX52" fmla="*/ 4474029 w 8828314"/>
              <a:gd name="connsiteY52" fmla="*/ 1099457 h 1230085"/>
              <a:gd name="connsiteX53" fmla="*/ 4484914 w 8828314"/>
              <a:gd name="connsiteY53" fmla="*/ 1066800 h 1230085"/>
              <a:gd name="connsiteX54" fmla="*/ 4506686 w 8828314"/>
              <a:gd name="connsiteY54" fmla="*/ 1045028 h 1230085"/>
              <a:gd name="connsiteX55" fmla="*/ 4550229 w 8828314"/>
              <a:gd name="connsiteY55" fmla="*/ 990600 h 1230085"/>
              <a:gd name="connsiteX56" fmla="*/ 4582886 w 8828314"/>
              <a:gd name="connsiteY56" fmla="*/ 936171 h 1230085"/>
              <a:gd name="connsiteX57" fmla="*/ 4615543 w 8828314"/>
              <a:gd name="connsiteY57" fmla="*/ 925285 h 1230085"/>
              <a:gd name="connsiteX58" fmla="*/ 4680857 w 8828314"/>
              <a:gd name="connsiteY58" fmla="*/ 881743 h 1230085"/>
              <a:gd name="connsiteX59" fmla="*/ 4713514 w 8828314"/>
              <a:gd name="connsiteY59" fmla="*/ 859971 h 1230085"/>
              <a:gd name="connsiteX60" fmla="*/ 4800600 w 8828314"/>
              <a:gd name="connsiteY60" fmla="*/ 870857 h 1230085"/>
              <a:gd name="connsiteX61" fmla="*/ 4887686 w 8828314"/>
              <a:gd name="connsiteY61" fmla="*/ 892628 h 1230085"/>
              <a:gd name="connsiteX62" fmla="*/ 4942114 w 8828314"/>
              <a:gd name="connsiteY62" fmla="*/ 903514 h 1230085"/>
              <a:gd name="connsiteX63" fmla="*/ 4974771 w 8828314"/>
              <a:gd name="connsiteY63" fmla="*/ 914400 h 1230085"/>
              <a:gd name="connsiteX64" fmla="*/ 5050971 w 8828314"/>
              <a:gd name="connsiteY64" fmla="*/ 925285 h 1230085"/>
              <a:gd name="connsiteX65" fmla="*/ 5431971 w 8828314"/>
              <a:gd name="connsiteY65" fmla="*/ 914400 h 1230085"/>
              <a:gd name="connsiteX66" fmla="*/ 5464629 w 8828314"/>
              <a:gd name="connsiteY66" fmla="*/ 903514 h 1230085"/>
              <a:gd name="connsiteX67" fmla="*/ 5508171 w 8828314"/>
              <a:gd name="connsiteY67" fmla="*/ 892628 h 1230085"/>
              <a:gd name="connsiteX68" fmla="*/ 5867400 w 8828314"/>
              <a:gd name="connsiteY68" fmla="*/ 903514 h 1230085"/>
              <a:gd name="connsiteX69" fmla="*/ 5900057 w 8828314"/>
              <a:gd name="connsiteY69" fmla="*/ 914400 h 1230085"/>
              <a:gd name="connsiteX70" fmla="*/ 6019800 w 8828314"/>
              <a:gd name="connsiteY70" fmla="*/ 925285 h 1230085"/>
              <a:gd name="connsiteX71" fmla="*/ 6553200 w 8828314"/>
              <a:gd name="connsiteY71" fmla="*/ 914400 h 1230085"/>
              <a:gd name="connsiteX72" fmla="*/ 6585857 w 8828314"/>
              <a:gd name="connsiteY72" fmla="*/ 903514 h 1230085"/>
              <a:gd name="connsiteX73" fmla="*/ 6672943 w 8828314"/>
              <a:gd name="connsiteY73" fmla="*/ 892628 h 1230085"/>
              <a:gd name="connsiteX74" fmla="*/ 7402286 w 8828314"/>
              <a:gd name="connsiteY74" fmla="*/ 870857 h 1230085"/>
              <a:gd name="connsiteX75" fmla="*/ 7489371 w 8828314"/>
              <a:gd name="connsiteY75" fmla="*/ 859971 h 1230085"/>
              <a:gd name="connsiteX76" fmla="*/ 7641771 w 8828314"/>
              <a:gd name="connsiteY76" fmla="*/ 849085 h 1230085"/>
              <a:gd name="connsiteX77" fmla="*/ 7674429 w 8828314"/>
              <a:gd name="connsiteY77" fmla="*/ 838200 h 1230085"/>
              <a:gd name="connsiteX78" fmla="*/ 7761514 w 8828314"/>
              <a:gd name="connsiteY78" fmla="*/ 816428 h 1230085"/>
              <a:gd name="connsiteX79" fmla="*/ 7826829 w 8828314"/>
              <a:gd name="connsiteY79" fmla="*/ 783771 h 1230085"/>
              <a:gd name="connsiteX80" fmla="*/ 7859486 w 8828314"/>
              <a:gd name="connsiteY80" fmla="*/ 772885 h 1230085"/>
              <a:gd name="connsiteX81" fmla="*/ 7903029 w 8828314"/>
              <a:gd name="connsiteY81" fmla="*/ 751114 h 1230085"/>
              <a:gd name="connsiteX82" fmla="*/ 7946571 w 8828314"/>
              <a:gd name="connsiteY82" fmla="*/ 740228 h 1230085"/>
              <a:gd name="connsiteX83" fmla="*/ 7979229 w 8828314"/>
              <a:gd name="connsiteY83" fmla="*/ 729343 h 1230085"/>
              <a:gd name="connsiteX84" fmla="*/ 8077200 w 8828314"/>
              <a:gd name="connsiteY84" fmla="*/ 685800 h 1230085"/>
              <a:gd name="connsiteX85" fmla="*/ 8120743 w 8828314"/>
              <a:gd name="connsiteY85" fmla="*/ 664028 h 1230085"/>
              <a:gd name="connsiteX86" fmla="*/ 8153400 w 8828314"/>
              <a:gd name="connsiteY86" fmla="*/ 642257 h 1230085"/>
              <a:gd name="connsiteX87" fmla="*/ 8186057 w 8828314"/>
              <a:gd name="connsiteY87" fmla="*/ 631371 h 1230085"/>
              <a:gd name="connsiteX88" fmla="*/ 8240486 w 8828314"/>
              <a:gd name="connsiteY88" fmla="*/ 587828 h 1230085"/>
              <a:gd name="connsiteX89" fmla="*/ 8305800 w 8828314"/>
              <a:gd name="connsiteY89" fmla="*/ 533400 h 1230085"/>
              <a:gd name="connsiteX90" fmla="*/ 8338457 w 8828314"/>
              <a:gd name="connsiteY90" fmla="*/ 478971 h 1230085"/>
              <a:gd name="connsiteX91" fmla="*/ 8382000 w 8828314"/>
              <a:gd name="connsiteY91" fmla="*/ 391885 h 1230085"/>
              <a:gd name="connsiteX92" fmla="*/ 8403771 w 8828314"/>
              <a:gd name="connsiteY92" fmla="*/ 359228 h 1230085"/>
              <a:gd name="connsiteX93" fmla="*/ 8414657 w 8828314"/>
              <a:gd name="connsiteY93" fmla="*/ 326571 h 1230085"/>
              <a:gd name="connsiteX94" fmla="*/ 8469086 w 8828314"/>
              <a:gd name="connsiteY94" fmla="*/ 283028 h 1230085"/>
              <a:gd name="connsiteX95" fmla="*/ 8534400 w 8828314"/>
              <a:gd name="connsiteY95" fmla="*/ 217714 h 1230085"/>
              <a:gd name="connsiteX96" fmla="*/ 8556171 w 8828314"/>
              <a:gd name="connsiteY96" fmla="*/ 185057 h 1230085"/>
              <a:gd name="connsiteX97" fmla="*/ 8588829 w 8828314"/>
              <a:gd name="connsiteY97" fmla="*/ 174171 h 1230085"/>
              <a:gd name="connsiteX98" fmla="*/ 8599714 w 8828314"/>
              <a:gd name="connsiteY98" fmla="*/ 141514 h 1230085"/>
              <a:gd name="connsiteX99" fmla="*/ 8675914 w 8828314"/>
              <a:gd name="connsiteY99" fmla="*/ 87085 h 1230085"/>
              <a:gd name="connsiteX100" fmla="*/ 8741229 w 8828314"/>
              <a:gd name="connsiteY100" fmla="*/ 43543 h 1230085"/>
              <a:gd name="connsiteX101" fmla="*/ 8773886 w 8828314"/>
              <a:gd name="connsiteY101" fmla="*/ 21771 h 1230085"/>
              <a:gd name="connsiteX102" fmla="*/ 8828314 w 8828314"/>
              <a:gd name="connsiteY102" fmla="*/ 0 h 12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8828314" h="1230085">
                <a:moveTo>
                  <a:pt x="0" y="185057"/>
                </a:moveTo>
                <a:cubicBezTo>
                  <a:pt x="18143" y="192314"/>
                  <a:pt x="37463" y="197133"/>
                  <a:pt x="54429" y="206828"/>
                </a:cubicBezTo>
                <a:cubicBezTo>
                  <a:pt x="75179" y="218685"/>
                  <a:pt x="83601" y="244492"/>
                  <a:pt x="97971" y="261257"/>
                </a:cubicBezTo>
                <a:cubicBezTo>
                  <a:pt x="111329" y="276842"/>
                  <a:pt x="127000" y="290286"/>
                  <a:pt x="141514" y="304800"/>
                </a:cubicBezTo>
                <a:lnTo>
                  <a:pt x="163286" y="326571"/>
                </a:lnTo>
                <a:lnTo>
                  <a:pt x="185057" y="348343"/>
                </a:lnTo>
                <a:cubicBezTo>
                  <a:pt x="210941" y="425993"/>
                  <a:pt x="174239" y="332116"/>
                  <a:pt x="228600" y="413657"/>
                </a:cubicBezTo>
                <a:cubicBezTo>
                  <a:pt x="234965" y="423204"/>
                  <a:pt x="234354" y="436051"/>
                  <a:pt x="239486" y="446314"/>
                </a:cubicBezTo>
                <a:cubicBezTo>
                  <a:pt x="261824" y="490989"/>
                  <a:pt x="256028" y="466991"/>
                  <a:pt x="283029" y="500743"/>
                </a:cubicBezTo>
                <a:cubicBezTo>
                  <a:pt x="291202" y="510959"/>
                  <a:pt x="295549" y="524149"/>
                  <a:pt x="304800" y="533400"/>
                </a:cubicBezTo>
                <a:cubicBezTo>
                  <a:pt x="314051" y="542651"/>
                  <a:pt x="327611" y="546556"/>
                  <a:pt x="337457" y="555171"/>
                </a:cubicBezTo>
                <a:cubicBezTo>
                  <a:pt x="356767" y="572067"/>
                  <a:pt x="370537" y="595368"/>
                  <a:pt x="391886" y="609600"/>
                </a:cubicBezTo>
                <a:cubicBezTo>
                  <a:pt x="402772" y="616857"/>
                  <a:pt x="414327" y="623198"/>
                  <a:pt x="424543" y="631371"/>
                </a:cubicBezTo>
                <a:cubicBezTo>
                  <a:pt x="432557" y="637782"/>
                  <a:pt x="438300" y="646732"/>
                  <a:pt x="446314" y="653143"/>
                </a:cubicBezTo>
                <a:cubicBezTo>
                  <a:pt x="456530" y="661316"/>
                  <a:pt x="468755" y="666741"/>
                  <a:pt x="478971" y="674914"/>
                </a:cubicBezTo>
                <a:cubicBezTo>
                  <a:pt x="486985" y="681325"/>
                  <a:pt x="491942" y="691405"/>
                  <a:pt x="500743" y="696685"/>
                </a:cubicBezTo>
                <a:cubicBezTo>
                  <a:pt x="510582" y="702589"/>
                  <a:pt x="522514" y="703942"/>
                  <a:pt x="533400" y="707571"/>
                </a:cubicBezTo>
                <a:cubicBezTo>
                  <a:pt x="571399" y="745571"/>
                  <a:pt x="545434" y="726097"/>
                  <a:pt x="620486" y="751114"/>
                </a:cubicBezTo>
                <a:lnTo>
                  <a:pt x="718457" y="783771"/>
                </a:lnTo>
                <a:lnTo>
                  <a:pt x="783771" y="805543"/>
                </a:lnTo>
                <a:cubicBezTo>
                  <a:pt x="794657" y="809172"/>
                  <a:pt x="805297" y="813645"/>
                  <a:pt x="816429" y="816428"/>
                </a:cubicBezTo>
                <a:cubicBezTo>
                  <a:pt x="882231" y="832879"/>
                  <a:pt x="845784" y="822585"/>
                  <a:pt x="925286" y="849085"/>
                </a:cubicBezTo>
                <a:lnTo>
                  <a:pt x="957943" y="859971"/>
                </a:lnTo>
                <a:cubicBezTo>
                  <a:pt x="968829" y="863600"/>
                  <a:pt x="979282" y="868971"/>
                  <a:pt x="990600" y="870857"/>
                </a:cubicBezTo>
                <a:cubicBezTo>
                  <a:pt x="1012371" y="874486"/>
                  <a:pt x="1033863" y="880784"/>
                  <a:pt x="1055914" y="881743"/>
                </a:cubicBezTo>
                <a:cubicBezTo>
                  <a:pt x="1200965" y="888049"/>
                  <a:pt x="1346200" y="889000"/>
                  <a:pt x="1491343" y="892628"/>
                </a:cubicBezTo>
                <a:cubicBezTo>
                  <a:pt x="1542143" y="896257"/>
                  <a:pt x="1592814" y="903514"/>
                  <a:pt x="1643743" y="903514"/>
                </a:cubicBezTo>
                <a:cubicBezTo>
                  <a:pt x="2167913" y="903514"/>
                  <a:pt x="1717957" y="901715"/>
                  <a:pt x="1937657" y="881743"/>
                </a:cubicBezTo>
                <a:cubicBezTo>
                  <a:pt x="1995589" y="876477"/>
                  <a:pt x="2053844" y="875496"/>
                  <a:pt x="2111829" y="870857"/>
                </a:cubicBezTo>
                <a:cubicBezTo>
                  <a:pt x="2144582" y="868237"/>
                  <a:pt x="2176999" y="861901"/>
                  <a:pt x="2209800" y="859971"/>
                </a:cubicBezTo>
                <a:cubicBezTo>
                  <a:pt x="2300430" y="854640"/>
                  <a:pt x="2391229" y="852714"/>
                  <a:pt x="2481943" y="849085"/>
                </a:cubicBezTo>
                <a:cubicBezTo>
                  <a:pt x="2576286" y="852714"/>
                  <a:pt x="2670782" y="853475"/>
                  <a:pt x="2764971" y="859971"/>
                </a:cubicBezTo>
                <a:cubicBezTo>
                  <a:pt x="2776419" y="860761"/>
                  <a:pt x="2786154" y="870857"/>
                  <a:pt x="2797629" y="870857"/>
                </a:cubicBezTo>
                <a:cubicBezTo>
                  <a:pt x="2935562" y="870857"/>
                  <a:pt x="3073400" y="863600"/>
                  <a:pt x="3211286" y="859971"/>
                </a:cubicBezTo>
                <a:cubicBezTo>
                  <a:pt x="3225800" y="856342"/>
                  <a:pt x="3240109" y="851761"/>
                  <a:pt x="3254829" y="849085"/>
                </a:cubicBezTo>
                <a:cubicBezTo>
                  <a:pt x="3411063" y="820679"/>
                  <a:pt x="3463712" y="842346"/>
                  <a:pt x="3679371" y="849085"/>
                </a:cubicBezTo>
                <a:cubicBezTo>
                  <a:pt x="3724084" y="863990"/>
                  <a:pt x="3744411" y="864401"/>
                  <a:pt x="3777343" y="892628"/>
                </a:cubicBezTo>
                <a:cubicBezTo>
                  <a:pt x="3792928" y="905986"/>
                  <a:pt x="3806372" y="921657"/>
                  <a:pt x="3820886" y="936171"/>
                </a:cubicBezTo>
                <a:lnTo>
                  <a:pt x="3842657" y="957943"/>
                </a:lnTo>
                <a:lnTo>
                  <a:pt x="3864429" y="979714"/>
                </a:lnTo>
                <a:cubicBezTo>
                  <a:pt x="3883332" y="1036427"/>
                  <a:pt x="3862931" y="991449"/>
                  <a:pt x="3897086" y="1034143"/>
                </a:cubicBezTo>
                <a:cubicBezTo>
                  <a:pt x="3905259" y="1044359"/>
                  <a:pt x="3910343" y="1056867"/>
                  <a:pt x="3918857" y="1066800"/>
                </a:cubicBezTo>
                <a:cubicBezTo>
                  <a:pt x="3932215" y="1082385"/>
                  <a:pt x="3962400" y="1110343"/>
                  <a:pt x="3962400" y="1110343"/>
                </a:cubicBezTo>
                <a:cubicBezTo>
                  <a:pt x="3979667" y="1162143"/>
                  <a:pt x="3961180" y="1128960"/>
                  <a:pt x="4005943" y="1164771"/>
                </a:cubicBezTo>
                <a:cubicBezTo>
                  <a:pt x="4013957" y="1171182"/>
                  <a:pt x="4018281" y="1182500"/>
                  <a:pt x="4027714" y="1186543"/>
                </a:cubicBezTo>
                <a:cubicBezTo>
                  <a:pt x="4044720" y="1193831"/>
                  <a:pt x="4064293" y="1192560"/>
                  <a:pt x="4082143" y="1197428"/>
                </a:cubicBezTo>
                <a:cubicBezTo>
                  <a:pt x="4104283" y="1203466"/>
                  <a:pt x="4125686" y="1211943"/>
                  <a:pt x="4147457" y="1219200"/>
                </a:cubicBezTo>
                <a:lnTo>
                  <a:pt x="4180114" y="1230085"/>
                </a:lnTo>
                <a:cubicBezTo>
                  <a:pt x="4238171" y="1226457"/>
                  <a:pt x="4297852" y="1233308"/>
                  <a:pt x="4354286" y="1219200"/>
                </a:cubicBezTo>
                <a:cubicBezTo>
                  <a:pt x="4374200" y="1214222"/>
                  <a:pt x="4380750" y="1187043"/>
                  <a:pt x="4397829" y="1175657"/>
                </a:cubicBezTo>
                <a:lnTo>
                  <a:pt x="4430486" y="1153885"/>
                </a:lnTo>
                <a:cubicBezTo>
                  <a:pt x="4437743" y="1142999"/>
                  <a:pt x="4444084" y="1131444"/>
                  <a:pt x="4452257" y="1121228"/>
                </a:cubicBezTo>
                <a:cubicBezTo>
                  <a:pt x="4458668" y="1113214"/>
                  <a:pt x="4468749" y="1108258"/>
                  <a:pt x="4474029" y="1099457"/>
                </a:cubicBezTo>
                <a:cubicBezTo>
                  <a:pt x="4479933" y="1089618"/>
                  <a:pt x="4479011" y="1076639"/>
                  <a:pt x="4484914" y="1066800"/>
                </a:cubicBezTo>
                <a:cubicBezTo>
                  <a:pt x="4490194" y="1057999"/>
                  <a:pt x="4500275" y="1053042"/>
                  <a:pt x="4506686" y="1045028"/>
                </a:cubicBezTo>
                <a:cubicBezTo>
                  <a:pt x="4561610" y="976373"/>
                  <a:pt x="4497664" y="1043163"/>
                  <a:pt x="4550229" y="990600"/>
                </a:cubicBezTo>
                <a:cubicBezTo>
                  <a:pt x="4558791" y="964912"/>
                  <a:pt x="4557981" y="951114"/>
                  <a:pt x="4582886" y="936171"/>
                </a:cubicBezTo>
                <a:cubicBezTo>
                  <a:pt x="4592725" y="930267"/>
                  <a:pt x="4605512" y="930858"/>
                  <a:pt x="4615543" y="925285"/>
                </a:cubicBezTo>
                <a:cubicBezTo>
                  <a:pt x="4638416" y="912578"/>
                  <a:pt x="4659086" y="896257"/>
                  <a:pt x="4680857" y="881743"/>
                </a:cubicBezTo>
                <a:lnTo>
                  <a:pt x="4713514" y="859971"/>
                </a:lnTo>
                <a:cubicBezTo>
                  <a:pt x="4742543" y="863600"/>
                  <a:pt x="4771846" y="865466"/>
                  <a:pt x="4800600" y="870857"/>
                </a:cubicBezTo>
                <a:cubicBezTo>
                  <a:pt x="4830010" y="876371"/>
                  <a:pt x="4858345" y="886760"/>
                  <a:pt x="4887686" y="892628"/>
                </a:cubicBezTo>
                <a:cubicBezTo>
                  <a:pt x="4905829" y="896257"/>
                  <a:pt x="4924164" y="899026"/>
                  <a:pt x="4942114" y="903514"/>
                </a:cubicBezTo>
                <a:cubicBezTo>
                  <a:pt x="4953246" y="906297"/>
                  <a:pt x="4963519" y="912150"/>
                  <a:pt x="4974771" y="914400"/>
                </a:cubicBezTo>
                <a:cubicBezTo>
                  <a:pt x="4999931" y="919432"/>
                  <a:pt x="5025571" y="921657"/>
                  <a:pt x="5050971" y="925285"/>
                </a:cubicBezTo>
                <a:cubicBezTo>
                  <a:pt x="5177971" y="921657"/>
                  <a:pt x="5305095" y="921078"/>
                  <a:pt x="5431971" y="914400"/>
                </a:cubicBezTo>
                <a:cubicBezTo>
                  <a:pt x="5443430" y="913797"/>
                  <a:pt x="5453596" y="906666"/>
                  <a:pt x="5464629" y="903514"/>
                </a:cubicBezTo>
                <a:cubicBezTo>
                  <a:pt x="5479014" y="899404"/>
                  <a:pt x="5493657" y="896257"/>
                  <a:pt x="5508171" y="892628"/>
                </a:cubicBezTo>
                <a:cubicBezTo>
                  <a:pt x="5627914" y="896257"/>
                  <a:pt x="5747786" y="896869"/>
                  <a:pt x="5867400" y="903514"/>
                </a:cubicBezTo>
                <a:cubicBezTo>
                  <a:pt x="5878857" y="904151"/>
                  <a:pt x="5888698" y="912777"/>
                  <a:pt x="5900057" y="914400"/>
                </a:cubicBezTo>
                <a:cubicBezTo>
                  <a:pt x="5939733" y="920068"/>
                  <a:pt x="5979886" y="921657"/>
                  <a:pt x="6019800" y="925285"/>
                </a:cubicBezTo>
                <a:lnTo>
                  <a:pt x="6553200" y="914400"/>
                </a:lnTo>
                <a:cubicBezTo>
                  <a:pt x="6564666" y="913959"/>
                  <a:pt x="6574568" y="905567"/>
                  <a:pt x="6585857" y="903514"/>
                </a:cubicBezTo>
                <a:cubicBezTo>
                  <a:pt x="6614640" y="898281"/>
                  <a:pt x="6643712" y="893797"/>
                  <a:pt x="6672943" y="892628"/>
                </a:cubicBezTo>
                <a:cubicBezTo>
                  <a:pt x="6915971" y="882907"/>
                  <a:pt x="7402286" y="870857"/>
                  <a:pt x="7402286" y="870857"/>
                </a:cubicBezTo>
                <a:cubicBezTo>
                  <a:pt x="7431314" y="867228"/>
                  <a:pt x="7460237" y="862620"/>
                  <a:pt x="7489371" y="859971"/>
                </a:cubicBezTo>
                <a:cubicBezTo>
                  <a:pt x="7540091" y="855360"/>
                  <a:pt x="7591190" y="855036"/>
                  <a:pt x="7641771" y="849085"/>
                </a:cubicBezTo>
                <a:cubicBezTo>
                  <a:pt x="7653167" y="847744"/>
                  <a:pt x="7663297" y="840983"/>
                  <a:pt x="7674429" y="838200"/>
                </a:cubicBezTo>
                <a:cubicBezTo>
                  <a:pt x="7710736" y="829123"/>
                  <a:pt x="7729521" y="830647"/>
                  <a:pt x="7761514" y="816428"/>
                </a:cubicBezTo>
                <a:cubicBezTo>
                  <a:pt x="7783757" y="806542"/>
                  <a:pt x="7804586" y="793657"/>
                  <a:pt x="7826829" y="783771"/>
                </a:cubicBezTo>
                <a:cubicBezTo>
                  <a:pt x="7837315" y="779111"/>
                  <a:pt x="7848939" y="777405"/>
                  <a:pt x="7859486" y="772885"/>
                </a:cubicBezTo>
                <a:cubicBezTo>
                  <a:pt x="7874401" y="766493"/>
                  <a:pt x="7887835" y="756812"/>
                  <a:pt x="7903029" y="751114"/>
                </a:cubicBezTo>
                <a:cubicBezTo>
                  <a:pt x="7917037" y="745861"/>
                  <a:pt x="7932186" y="744338"/>
                  <a:pt x="7946571" y="740228"/>
                </a:cubicBezTo>
                <a:cubicBezTo>
                  <a:pt x="7957604" y="737076"/>
                  <a:pt x="7968343" y="732971"/>
                  <a:pt x="7979229" y="729343"/>
                </a:cubicBezTo>
                <a:cubicBezTo>
                  <a:pt x="8075294" y="665298"/>
                  <a:pt x="7921745" y="763529"/>
                  <a:pt x="8077200" y="685800"/>
                </a:cubicBezTo>
                <a:cubicBezTo>
                  <a:pt x="8091714" y="678543"/>
                  <a:pt x="8106654" y="672079"/>
                  <a:pt x="8120743" y="664028"/>
                </a:cubicBezTo>
                <a:cubicBezTo>
                  <a:pt x="8132102" y="657537"/>
                  <a:pt x="8141698" y="648108"/>
                  <a:pt x="8153400" y="642257"/>
                </a:cubicBezTo>
                <a:cubicBezTo>
                  <a:pt x="8163663" y="637125"/>
                  <a:pt x="8175171" y="635000"/>
                  <a:pt x="8186057" y="631371"/>
                </a:cubicBezTo>
                <a:cubicBezTo>
                  <a:pt x="8249406" y="568025"/>
                  <a:pt x="8158082" y="656499"/>
                  <a:pt x="8240486" y="587828"/>
                </a:cubicBezTo>
                <a:cubicBezTo>
                  <a:pt x="8324294" y="517987"/>
                  <a:pt x="8224726" y="587449"/>
                  <a:pt x="8305800" y="533400"/>
                </a:cubicBezTo>
                <a:cubicBezTo>
                  <a:pt x="8336638" y="440888"/>
                  <a:pt x="8293630" y="553684"/>
                  <a:pt x="8338457" y="478971"/>
                </a:cubicBezTo>
                <a:cubicBezTo>
                  <a:pt x="8355155" y="451141"/>
                  <a:pt x="8363997" y="418889"/>
                  <a:pt x="8382000" y="391885"/>
                </a:cubicBezTo>
                <a:cubicBezTo>
                  <a:pt x="8389257" y="380999"/>
                  <a:pt x="8397920" y="370930"/>
                  <a:pt x="8403771" y="359228"/>
                </a:cubicBezTo>
                <a:cubicBezTo>
                  <a:pt x="8408903" y="348965"/>
                  <a:pt x="8408753" y="336410"/>
                  <a:pt x="8414657" y="326571"/>
                </a:cubicBezTo>
                <a:cubicBezTo>
                  <a:pt x="8428321" y="303799"/>
                  <a:pt x="8450019" y="299977"/>
                  <a:pt x="8469086" y="283028"/>
                </a:cubicBezTo>
                <a:cubicBezTo>
                  <a:pt x="8492098" y="262573"/>
                  <a:pt x="8517321" y="243332"/>
                  <a:pt x="8534400" y="217714"/>
                </a:cubicBezTo>
                <a:cubicBezTo>
                  <a:pt x="8541657" y="206828"/>
                  <a:pt x="8545955" y="193230"/>
                  <a:pt x="8556171" y="185057"/>
                </a:cubicBezTo>
                <a:cubicBezTo>
                  <a:pt x="8565131" y="177889"/>
                  <a:pt x="8577943" y="177800"/>
                  <a:pt x="8588829" y="174171"/>
                </a:cubicBezTo>
                <a:cubicBezTo>
                  <a:pt x="8592457" y="163285"/>
                  <a:pt x="8593045" y="150851"/>
                  <a:pt x="8599714" y="141514"/>
                </a:cubicBezTo>
                <a:cubicBezTo>
                  <a:pt x="8631999" y="96315"/>
                  <a:pt x="8634613" y="100852"/>
                  <a:pt x="8675914" y="87085"/>
                </a:cubicBezTo>
                <a:cubicBezTo>
                  <a:pt x="8714720" y="48281"/>
                  <a:pt x="8679717" y="78693"/>
                  <a:pt x="8741229" y="43543"/>
                </a:cubicBezTo>
                <a:cubicBezTo>
                  <a:pt x="8752588" y="37052"/>
                  <a:pt x="8761861" y="26925"/>
                  <a:pt x="8773886" y="21771"/>
                </a:cubicBezTo>
                <a:cubicBezTo>
                  <a:pt x="8837571" y="-5523"/>
                  <a:pt x="8801649" y="26665"/>
                  <a:pt x="8828314" y="0"/>
                </a:cubicBezTo>
              </a:path>
            </a:pathLst>
          </a:cu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003800" y="3835403"/>
            <a:ext cx="2832100" cy="88900"/>
          </a:xfrm>
          <a:custGeom>
            <a:avLst/>
            <a:gdLst>
              <a:gd name="connsiteX0" fmla="*/ 0 w 2832100"/>
              <a:gd name="connsiteY0" fmla="*/ 12700 h 88900"/>
              <a:gd name="connsiteX1" fmla="*/ 2832100 w 2832100"/>
              <a:gd name="connsiteY1" fmla="*/ 0 h 88900"/>
              <a:gd name="connsiteX2" fmla="*/ 2628900 w 2832100"/>
              <a:gd name="connsiteY2" fmla="*/ 25400 h 88900"/>
              <a:gd name="connsiteX3" fmla="*/ 2247900 w 2832100"/>
              <a:gd name="connsiteY3" fmla="*/ 38100 h 88900"/>
              <a:gd name="connsiteX4" fmla="*/ 1828800 w 2832100"/>
              <a:gd name="connsiteY4" fmla="*/ 38100 h 88900"/>
              <a:gd name="connsiteX5" fmla="*/ 1651000 w 2832100"/>
              <a:gd name="connsiteY5" fmla="*/ 76200 h 88900"/>
              <a:gd name="connsiteX6" fmla="*/ 1435100 w 2832100"/>
              <a:gd name="connsiteY6" fmla="*/ 76200 h 88900"/>
              <a:gd name="connsiteX7" fmla="*/ 1219200 w 2832100"/>
              <a:gd name="connsiteY7" fmla="*/ 76200 h 88900"/>
              <a:gd name="connsiteX8" fmla="*/ 1117600 w 2832100"/>
              <a:gd name="connsiteY8" fmla="*/ 76200 h 88900"/>
              <a:gd name="connsiteX9" fmla="*/ 1028700 w 2832100"/>
              <a:gd name="connsiteY9" fmla="*/ 50800 h 88900"/>
              <a:gd name="connsiteX10" fmla="*/ 812800 w 2832100"/>
              <a:gd name="connsiteY10" fmla="*/ 50800 h 88900"/>
              <a:gd name="connsiteX11" fmla="*/ 673100 w 2832100"/>
              <a:gd name="connsiteY11" fmla="*/ 50800 h 88900"/>
              <a:gd name="connsiteX12" fmla="*/ 520700 w 2832100"/>
              <a:gd name="connsiteY12" fmla="*/ 88900 h 88900"/>
              <a:gd name="connsiteX13" fmla="*/ 203200 w 2832100"/>
              <a:gd name="connsiteY13" fmla="*/ 88900 h 88900"/>
              <a:gd name="connsiteX14" fmla="*/ 0 w 2832100"/>
              <a:gd name="connsiteY14" fmla="*/ 1270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2100" h="88900">
                <a:moveTo>
                  <a:pt x="0" y="12700"/>
                </a:moveTo>
                <a:lnTo>
                  <a:pt x="2832100" y="0"/>
                </a:lnTo>
                <a:lnTo>
                  <a:pt x="2628900" y="25400"/>
                </a:lnTo>
                <a:lnTo>
                  <a:pt x="2247900" y="38100"/>
                </a:lnTo>
                <a:lnTo>
                  <a:pt x="1828800" y="38100"/>
                </a:lnTo>
                <a:lnTo>
                  <a:pt x="1651000" y="76200"/>
                </a:lnTo>
                <a:lnTo>
                  <a:pt x="1435100" y="76200"/>
                </a:lnTo>
                <a:lnTo>
                  <a:pt x="1219200" y="76200"/>
                </a:lnTo>
                <a:lnTo>
                  <a:pt x="1117600" y="76200"/>
                </a:lnTo>
                <a:lnTo>
                  <a:pt x="1028700" y="50800"/>
                </a:lnTo>
                <a:lnTo>
                  <a:pt x="812800" y="50800"/>
                </a:lnTo>
                <a:lnTo>
                  <a:pt x="673100" y="50800"/>
                </a:lnTo>
                <a:lnTo>
                  <a:pt x="520700" y="88900"/>
                </a:lnTo>
                <a:lnTo>
                  <a:pt x="203200" y="88900"/>
                </a:lnTo>
                <a:lnTo>
                  <a:pt x="0" y="1270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003300" y="3810003"/>
            <a:ext cx="2438400" cy="88900"/>
          </a:xfrm>
          <a:custGeom>
            <a:avLst/>
            <a:gdLst>
              <a:gd name="connsiteX0" fmla="*/ 2438400 w 2438400"/>
              <a:gd name="connsiteY0" fmla="*/ 0 h 88900"/>
              <a:gd name="connsiteX1" fmla="*/ 0 w 2438400"/>
              <a:gd name="connsiteY1" fmla="*/ 0 h 88900"/>
              <a:gd name="connsiteX2" fmla="*/ 101600 w 2438400"/>
              <a:gd name="connsiteY2" fmla="*/ 38100 h 88900"/>
              <a:gd name="connsiteX3" fmla="*/ 139700 w 2438400"/>
              <a:gd name="connsiteY3" fmla="*/ 50800 h 88900"/>
              <a:gd name="connsiteX4" fmla="*/ 952500 w 2438400"/>
              <a:gd name="connsiteY4" fmla="*/ 88900 h 88900"/>
              <a:gd name="connsiteX5" fmla="*/ 1054100 w 2438400"/>
              <a:gd name="connsiteY5" fmla="*/ 63500 h 88900"/>
              <a:gd name="connsiteX6" fmla="*/ 1231900 w 2438400"/>
              <a:gd name="connsiteY6" fmla="*/ 38100 h 88900"/>
              <a:gd name="connsiteX7" fmla="*/ 1409700 w 2438400"/>
              <a:gd name="connsiteY7" fmla="*/ 38100 h 88900"/>
              <a:gd name="connsiteX8" fmla="*/ 1689100 w 2438400"/>
              <a:gd name="connsiteY8" fmla="*/ 38100 h 88900"/>
              <a:gd name="connsiteX9" fmla="*/ 1803400 w 2438400"/>
              <a:gd name="connsiteY9" fmla="*/ 38100 h 88900"/>
              <a:gd name="connsiteX10" fmla="*/ 1968500 w 2438400"/>
              <a:gd name="connsiteY10" fmla="*/ 63500 h 88900"/>
              <a:gd name="connsiteX11" fmla="*/ 2146300 w 2438400"/>
              <a:gd name="connsiteY11" fmla="*/ 63500 h 88900"/>
              <a:gd name="connsiteX12" fmla="*/ 2286000 w 2438400"/>
              <a:gd name="connsiteY12" fmla="*/ 50800 h 88900"/>
              <a:gd name="connsiteX13" fmla="*/ 2438400 w 2438400"/>
              <a:gd name="connsiteY13" fmla="*/ 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38400" h="88900">
                <a:moveTo>
                  <a:pt x="2438400" y="0"/>
                </a:moveTo>
                <a:lnTo>
                  <a:pt x="0" y="0"/>
                </a:lnTo>
                <a:lnTo>
                  <a:pt x="101600" y="38100"/>
                </a:lnTo>
                <a:lnTo>
                  <a:pt x="139700" y="50800"/>
                </a:lnTo>
                <a:lnTo>
                  <a:pt x="952500" y="88900"/>
                </a:lnTo>
                <a:lnTo>
                  <a:pt x="1054100" y="63500"/>
                </a:lnTo>
                <a:lnTo>
                  <a:pt x="1231900" y="38100"/>
                </a:lnTo>
                <a:lnTo>
                  <a:pt x="1409700" y="38100"/>
                </a:lnTo>
                <a:lnTo>
                  <a:pt x="1689100" y="38100"/>
                </a:lnTo>
                <a:lnTo>
                  <a:pt x="1803400" y="38100"/>
                </a:lnTo>
                <a:lnTo>
                  <a:pt x="1968500" y="63500"/>
                </a:lnTo>
                <a:lnTo>
                  <a:pt x="2146300" y="63500"/>
                </a:lnTo>
                <a:lnTo>
                  <a:pt x="2286000" y="50800"/>
                </a:lnTo>
                <a:lnTo>
                  <a:pt x="243840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0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2" y="152400"/>
            <a:ext cx="8435337" cy="49244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latin typeface="Arial" panose="020B0604020202020204" pitchFamily="34" charset="0"/>
              </a:rPr>
              <a:t>Engineered Log Jams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132" y="1371600"/>
            <a:ext cx="975360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371605"/>
            <a:ext cx="9749971" cy="54843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2" y="779793"/>
            <a:ext cx="3875994" cy="6110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79793"/>
            <a:ext cx="3880078" cy="6099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793"/>
            <a:ext cx="9144000" cy="611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5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572000" y="3173186"/>
            <a:ext cx="11430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128157" y="2114553"/>
            <a:ext cx="11430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858000" y="2650674"/>
            <a:ext cx="914400" cy="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747157" y="2286003"/>
            <a:ext cx="381000" cy="34290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59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01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2" y="304805"/>
            <a:ext cx="8435337" cy="49244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latin typeface="Arial" panose="020B0604020202020204" pitchFamily="34" charset="0"/>
              </a:rPr>
              <a:t>ELJ 1.0</a:t>
            </a:r>
          </a:p>
        </p:txBody>
      </p:sp>
    </p:spTree>
    <p:extLst>
      <p:ext uri="{BB962C8B-B14F-4D97-AF65-F5344CB8AC3E}">
        <p14:creationId xmlns:p14="http://schemas.microsoft.com/office/powerpoint/2010/main" val="217824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2" y="304805"/>
            <a:ext cx="8435337" cy="49244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latin typeface="Arial" panose="020B0604020202020204" pitchFamily="34" charset="0"/>
              </a:rPr>
              <a:t>Functional Issues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1371600"/>
            <a:ext cx="9753600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7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626" y="6172205"/>
            <a:ext cx="8435337" cy="49244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latin typeface="Arial" panose="020B0604020202020204" pitchFamily="34" charset="0"/>
              </a:rPr>
              <a:t>Post Line Willow Weaves</a:t>
            </a:r>
          </a:p>
        </p:txBody>
      </p:sp>
    </p:spTree>
    <p:extLst>
      <p:ext uri="{BB962C8B-B14F-4D97-AF65-F5344CB8AC3E}">
        <p14:creationId xmlns:p14="http://schemas.microsoft.com/office/powerpoint/2010/main" val="422028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562600" y="1632861"/>
            <a:ext cx="1436914" cy="4082143"/>
          </a:xfrm>
          <a:custGeom>
            <a:avLst/>
            <a:gdLst>
              <a:gd name="connsiteX0" fmla="*/ 413657 w 1436914"/>
              <a:gd name="connsiteY0" fmla="*/ 4038600 h 4082143"/>
              <a:gd name="connsiteX1" fmla="*/ 152400 w 1436914"/>
              <a:gd name="connsiteY1" fmla="*/ 729343 h 4082143"/>
              <a:gd name="connsiteX2" fmla="*/ 97971 w 1436914"/>
              <a:gd name="connsiteY2" fmla="*/ 642257 h 4082143"/>
              <a:gd name="connsiteX3" fmla="*/ 1382486 w 1436914"/>
              <a:gd name="connsiteY3" fmla="*/ 315686 h 4082143"/>
              <a:gd name="connsiteX4" fmla="*/ 1153886 w 1436914"/>
              <a:gd name="connsiteY4" fmla="*/ 163286 h 4082143"/>
              <a:gd name="connsiteX5" fmla="*/ 1023257 w 1436914"/>
              <a:gd name="connsiteY5" fmla="*/ 130629 h 4082143"/>
              <a:gd name="connsiteX6" fmla="*/ 892629 w 1436914"/>
              <a:gd name="connsiteY6" fmla="*/ 87086 h 4082143"/>
              <a:gd name="connsiteX7" fmla="*/ 892629 w 1436914"/>
              <a:gd name="connsiteY7" fmla="*/ 65314 h 4082143"/>
              <a:gd name="connsiteX8" fmla="*/ 1055914 w 1436914"/>
              <a:gd name="connsiteY8" fmla="*/ 32657 h 4082143"/>
              <a:gd name="connsiteX9" fmla="*/ 1436914 w 1436914"/>
              <a:gd name="connsiteY9" fmla="*/ 32657 h 4082143"/>
              <a:gd name="connsiteX10" fmla="*/ 1426029 w 1436914"/>
              <a:gd name="connsiteY10" fmla="*/ 0 h 4082143"/>
              <a:gd name="connsiteX11" fmla="*/ 1219200 w 1436914"/>
              <a:gd name="connsiteY11" fmla="*/ 10886 h 4082143"/>
              <a:gd name="connsiteX12" fmla="*/ 1001486 w 1436914"/>
              <a:gd name="connsiteY12" fmla="*/ 21772 h 4082143"/>
              <a:gd name="connsiteX13" fmla="*/ 827314 w 1436914"/>
              <a:gd name="connsiteY13" fmla="*/ 65314 h 4082143"/>
              <a:gd name="connsiteX14" fmla="*/ 859971 w 1436914"/>
              <a:gd name="connsiteY14" fmla="*/ 130629 h 4082143"/>
              <a:gd name="connsiteX15" fmla="*/ 1230086 w 1436914"/>
              <a:gd name="connsiteY15" fmla="*/ 250372 h 4082143"/>
              <a:gd name="connsiteX16" fmla="*/ 1251857 w 1436914"/>
              <a:gd name="connsiteY16" fmla="*/ 326572 h 4082143"/>
              <a:gd name="connsiteX17" fmla="*/ 54429 w 1436914"/>
              <a:gd name="connsiteY17" fmla="*/ 587829 h 4082143"/>
              <a:gd name="connsiteX18" fmla="*/ 0 w 1436914"/>
              <a:gd name="connsiteY18" fmla="*/ 609600 h 4082143"/>
              <a:gd name="connsiteX19" fmla="*/ 65314 w 1436914"/>
              <a:gd name="connsiteY19" fmla="*/ 838200 h 4082143"/>
              <a:gd name="connsiteX20" fmla="*/ 0 w 1436914"/>
              <a:gd name="connsiteY20" fmla="*/ 3733800 h 4082143"/>
              <a:gd name="connsiteX21" fmla="*/ 370114 w 1436914"/>
              <a:gd name="connsiteY21" fmla="*/ 4082143 h 408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36914" h="4082143">
                <a:moveTo>
                  <a:pt x="413657" y="4038600"/>
                </a:moveTo>
                <a:lnTo>
                  <a:pt x="152400" y="729343"/>
                </a:lnTo>
                <a:lnTo>
                  <a:pt x="97971" y="642257"/>
                </a:lnTo>
                <a:lnTo>
                  <a:pt x="1382486" y="315686"/>
                </a:lnTo>
                <a:lnTo>
                  <a:pt x="1153886" y="163286"/>
                </a:lnTo>
                <a:lnTo>
                  <a:pt x="1023257" y="130629"/>
                </a:lnTo>
                <a:lnTo>
                  <a:pt x="892629" y="87086"/>
                </a:lnTo>
                <a:lnTo>
                  <a:pt x="892629" y="65314"/>
                </a:lnTo>
                <a:lnTo>
                  <a:pt x="1055914" y="32657"/>
                </a:lnTo>
                <a:lnTo>
                  <a:pt x="1436914" y="32657"/>
                </a:lnTo>
                <a:lnTo>
                  <a:pt x="1426029" y="0"/>
                </a:lnTo>
                <a:lnTo>
                  <a:pt x="1219200" y="10886"/>
                </a:lnTo>
                <a:lnTo>
                  <a:pt x="1001486" y="21772"/>
                </a:lnTo>
                <a:lnTo>
                  <a:pt x="827314" y="65314"/>
                </a:lnTo>
                <a:lnTo>
                  <a:pt x="859971" y="130629"/>
                </a:lnTo>
                <a:lnTo>
                  <a:pt x="1230086" y="250372"/>
                </a:lnTo>
                <a:lnTo>
                  <a:pt x="1251857" y="326572"/>
                </a:lnTo>
                <a:lnTo>
                  <a:pt x="54429" y="587829"/>
                </a:lnTo>
                <a:lnTo>
                  <a:pt x="0" y="609600"/>
                </a:lnTo>
                <a:lnTo>
                  <a:pt x="65314" y="838200"/>
                </a:lnTo>
                <a:lnTo>
                  <a:pt x="0" y="3733800"/>
                </a:lnTo>
                <a:lnTo>
                  <a:pt x="370114" y="4082143"/>
                </a:lnTo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530804" y="1632861"/>
            <a:ext cx="4470560" cy="3744687"/>
          </a:xfrm>
          <a:custGeom>
            <a:avLst/>
            <a:gdLst>
              <a:gd name="connsiteX0" fmla="*/ 1683453 w 4470560"/>
              <a:gd name="connsiteY0" fmla="*/ 3744686 h 3744686"/>
              <a:gd name="connsiteX1" fmla="*/ 1629025 w 4470560"/>
              <a:gd name="connsiteY1" fmla="*/ 3722914 h 3744686"/>
              <a:gd name="connsiteX2" fmla="*/ 1574596 w 4470560"/>
              <a:gd name="connsiteY2" fmla="*/ 3690257 h 3744686"/>
              <a:gd name="connsiteX3" fmla="*/ 1531053 w 4470560"/>
              <a:gd name="connsiteY3" fmla="*/ 3646714 h 3744686"/>
              <a:gd name="connsiteX4" fmla="*/ 1476625 w 4470560"/>
              <a:gd name="connsiteY4" fmla="*/ 3603172 h 3744686"/>
              <a:gd name="connsiteX5" fmla="*/ 1454853 w 4470560"/>
              <a:gd name="connsiteY5" fmla="*/ 3570514 h 3744686"/>
              <a:gd name="connsiteX6" fmla="*/ 1389539 w 4470560"/>
              <a:gd name="connsiteY6" fmla="*/ 3526972 h 3744686"/>
              <a:gd name="connsiteX7" fmla="*/ 1378653 w 4470560"/>
              <a:gd name="connsiteY7" fmla="*/ 3494314 h 3744686"/>
              <a:gd name="connsiteX8" fmla="*/ 1313339 w 4470560"/>
              <a:gd name="connsiteY8" fmla="*/ 3450772 h 3744686"/>
              <a:gd name="connsiteX9" fmla="*/ 1302453 w 4470560"/>
              <a:gd name="connsiteY9" fmla="*/ 3418114 h 3744686"/>
              <a:gd name="connsiteX10" fmla="*/ 1269796 w 4470560"/>
              <a:gd name="connsiteY10" fmla="*/ 3396343 h 3744686"/>
              <a:gd name="connsiteX11" fmla="*/ 1258910 w 4470560"/>
              <a:gd name="connsiteY11" fmla="*/ 3233057 h 3744686"/>
              <a:gd name="connsiteX12" fmla="*/ 1237139 w 4470560"/>
              <a:gd name="connsiteY12" fmla="*/ 3145972 h 3744686"/>
              <a:gd name="connsiteX13" fmla="*/ 1204482 w 4470560"/>
              <a:gd name="connsiteY13" fmla="*/ 3037114 h 3744686"/>
              <a:gd name="connsiteX14" fmla="*/ 1182710 w 4470560"/>
              <a:gd name="connsiteY14" fmla="*/ 3015343 h 3744686"/>
              <a:gd name="connsiteX15" fmla="*/ 1139167 w 4470560"/>
              <a:gd name="connsiteY15" fmla="*/ 2960914 h 3744686"/>
              <a:gd name="connsiteX16" fmla="*/ 1106510 w 4470560"/>
              <a:gd name="connsiteY16" fmla="*/ 2950029 h 3744686"/>
              <a:gd name="connsiteX17" fmla="*/ 1052082 w 4470560"/>
              <a:gd name="connsiteY17" fmla="*/ 2917372 h 3744686"/>
              <a:gd name="connsiteX18" fmla="*/ 1030310 w 4470560"/>
              <a:gd name="connsiteY18" fmla="*/ 2895600 h 3744686"/>
              <a:gd name="connsiteX19" fmla="*/ 997653 w 4470560"/>
              <a:gd name="connsiteY19" fmla="*/ 2873829 h 3744686"/>
              <a:gd name="connsiteX20" fmla="*/ 975882 w 4470560"/>
              <a:gd name="connsiteY20" fmla="*/ 2797629 h 3744686"/>
              <a:gd name="connsiteX21" fmla="*/ 986767 w 4470560"/>
              <a:gd name="connsiteY21" fmla="*/ 2677886 h 3744686"/>
              <a:gd name="connsiteX22" fmla="*/ 997653 w 4470560"/>
              <a:gd name="connsiteY22" fmla="*/ 2645229 h 3744686"/>
              <a:gd name="connsiteX23" fmla="*/ 1052082 w 4470560"/>
              <a:gd name="connsiteY23" fmla="*/ 2601686 h 3744686"/>
              <a:gd name="connsiteX24" fmla="*/ 1106510 w 4470560"/>
              <a:gd name="connsiteY24" fmla="*/ 2569029 h 3744686"/>
              <a:gd name="connsiteX25" fmla="*/ 1160939 w 4470560"/>
              <a:gd name="connsiteY25" fmla="*/ 2525486 h 3744686"/>
              <a:gd name="connsiteX26" fmla="*/ 1204482 w 4470560"/>
              <a:gd name="connsiteY26" fmla="*/ 2481943 h 3744686"/>
              <a:gd name="connsiteX27" fmla="*/ 1237139 w 4470560"/>
              <a:gd name="connsiteY27" fmla="*/ 2449286 h 3744686"/>
              <a:gd name="connsiteX28" fmla="*/ 1258910 w 4470560"/>
              <a:gd name="connsiteY28" fmla="*/ 2427514 h 3744686"/>
              <a:gd name="connsiteX29" fmla="*/ 1291567 w 4470560"/>
              <a:gd name="connsiteY29" fmla="*/ 2329543 h 3744686"/>
              <a:gd name="connsiteX30" fmla="*/ 1302453 w 4470560"/>
              <a:gd name="connsiteY30" fmla="*/ 2296886 h 3744686"/>
              <a:gd name="connsiteX31" fmla="*/ 1291567 w 4470560"/>
              <a:gd name="connsiteY31" fmla="*/ 2188029 h 3744686"/>
              <a:gd name="connsiteX32" fmla="*/ 1269796 w 4470560"/>
              <a:gd name="connsiteY32" fmla="*/ 2166257 h 3744686"/>
              <a:gd name="connsiteX33" fmla="*/ 1171825 w 4470560"/>
              <a:gd name="connsiteY33" fmla="*/ 2111829 h 3744686"/>
              <a:gd name="connsiteX34" fmla="*/ 1128282 w 4470560"/>
              <a:gd name="connsiteY34" fmla="*/ 2100943 h 3744686"/>
              <a:gd name="connsiteX35" fmla="*/ 1095625 w 4470560"/>
              <a:gd name="connsiteY35" fmla="*/ 2090057 h 3744686"/>
              <a:gd name="connsiteX36" fmla="*/ 921453 w 4470560"/>
              <a:gd name="connsiteY36" fmla="*/ 2068286 h 3744686"/>
              <a:gd name="connsiteX37" fmla="*/ 834367 w 4470560"/>
              <a:gd name="connsiteY37" fmla="*/ 2024743 h 3744686"/>
              <a:gd name="connsiteX38" fmla="*/ 812596 w 4470560"/>
              <a:gd name="connsiteY38" fmla="*/ 1992086 h 3744686"/>
              <a:gd name="connsiteX39" fmla="*/ 801710 w 4470560"/>
              <a:gd name="connsiteY39" fmla="*/ 1959429 h 3744686"/>
              <a:gd name="connsiteX40" fmla="*/ 790825 w 4470560"/>
              <a:gd name="connsiteY40" fmla="*/ 1872343 h 3744686"/>
              <a:gd name="connsiteX41" fmla="*/ 769053 w 4470560"/>
              <a:gd name="connsiteY41" fmla="*/ 1839686 h 3744686"/>
              <a:gd name="connsiteX42" fmla="*/ 747282 w 4470560"/>
              <a:gd name="connsiteY42" fmla="*/ 1817914 h 3744686"/>
              <a:gd name="connsiteX43" fmla="*/ 649310 w 4470560"/>
              <a:gd name="connsiteY43" fmla="*/ 1796143 h 3744686"/>
              <a:gd name="connsiteX44" fmla="*/ 551339 w 4470560"/>
              <a:gd name="connsiteY44" fmla="*/ 1785257 h 3744686"/>
              <a:gd name="connsiteX45" fmla="*/ 540453 w 4470560"/>
              <a:gd name="connsiteY45" fmla="*/ 1752600 h 3744686"/>
              <a:gd name="connsiteX46" fmla="*/ 551339 w 4470560"/>
              <a:gd name="connsiteY46" fmla="*/ 1698172 h 3744686"/>
              <a:gd name="connsiteX47" fmla="*/ 605767 w 4470560"/>
              <a:gd name="connsiteY47" fmla="*/ 1654629 h 3744686"/>
              <a:gd name="connsiteX48" fmla="*/ 627539 w 4470560"/>
              <a:gd name="connsiteY48" fmla="*/ 1589314 h 3744686"/>
              <a:gd name="connsiteX49" fmla="*/ 605767 w 4470560"/>
              <a:gd name="connsiteY49" fmla="*/ 1524000 h 3744686"/>
              <a:gd name="connsiteX50" fmla="*/ 573110 w 4470560"/>
              <a:gd name="connsiteY50" fmla="*/ 1502229 h 3744686"/>
              <a:gd name="connsiteX51" fmla="*/ 507796 w 4470560"/>
              <a:gd name="connsiteY51" fmla="*/ 1480457 h 3744686"/>
              <a:gd name="connsiteX52" fmla="*/ 17939 w 4470560"/>
              <a:gd name="connsiteY52" fmla="*/ 1458686 h 3744686"/>
              <a:gd name="connsiteX53" fmla="*/ 17939 w 4470560"/>
              <a:gd name="connsiteY53" fmla="*/ 1328057 h 3744686"/>
              <a:gd name="connsiteX54" fmla="*/ 83253 w 4470560"/>
              <a:gd name="connsiteY54" fmla="*/ 1306286 h 3744686"/>
              <a:gd name="connsiteX55" fmla="*/ 115910 w 4470560"/>
              <a:gd name="connsiteY55" fmla="*/ 1295400 h 3744686"/>
              <a:gd name="connsiteX56" fmla="*/ 148567 w 4470560"/>
              <a:gd name="connsiteY56" fmla="*/ 1284514 h 3744686"/>
              <a:gd name="connsiteX57" fmla="*/ 311853 w 4470560"/>
              <a:gd name="connsiteY57" fmla="*/ 1251857 h 3744686"/>
              <a:gd name="connsiteX58" fmla="*/ 311853 w 4470560"/>
              <a:gd name="connsiteY58" fmla="*/ 1132114 h 3744686"/>
              <a:gd name="connsiteX59" fmla="*/ 300967 w 4470560"/>
              <a:gd name="connsiteY59" fmla="*/ 1099457 h 3744686"/>
              <a:gd name="connsiteX60" fmla="*/ 268310 w 4470560"/>
              <a:gd name="connsiteY60" fmla="*/ 1088572 h 3744686"/>
              <a:gd name="connsiteX61" fmla="*/ 192110 w 4470560"/>
              <a:gd name="connsiteY61" fmla="*/ 1034143 h 3744686"/>
              <a:gd name="connsiteX62" fmla="*/ 159453 w 4470560"/>
              <a:gd name="connsiteY62" fmla="*/ 1001486 h 3744686"/>
              <a:gd name="connsiteX63" fmla="*/ 148567 w 4470560"/>
              <a:gd name="connsiteY63" fmla="*/ 968829 h 3744686"/>
              <a:gd name="connsiteX64" fmla="*/ 213882 w 4470560"/>
              <a:gd name="connsiteY64" fmla="*/ 947057 h 3744686"/>
              <a:gd name="connsiteX65" fmla="*/ 246539 w 4470560"/>
              <a:gd name="connsiteY65" fmla="*/ 936172 h 3744686"/>
              <a:gd name="connsiteX66" fmla="*/ 627539 w 4470560"/>
              <a:gd name="connsiteY66" fmla="*/ 936172 h 3744686"/>
              <a:gd name="connsiteX67" fmla="*/ 660196 w 4470560"/>
              <a:gd name="connsiteY67" fmla="*/ 925286 h 3744686"/>
              <a:gd name="connsiteX68" fmla="*/ 747282 w 4470560"/>
              <a:gd name="connsiteY68" fmla="*/ 881743 h 3744686"/>
              <a:gd name="connsiteX69" fmla="*/ 747282 w 4470560"/>
              <a:gd name="connsiteY69" fmla="*/ 881743 h 3744686"/>
              <a:gd name="connsiteX70" fmla="*/ 812596 w 4470560"/>
              <a:gd name="connsiteY70" fmla="*/ 849086 h 3744686"/>
              <a:gd name="connsiteX71" fmla="*/ 888796 w 4470560"/>
              <a:gd name="connsiteY71" fmla="*/ 859972 h 3744686"/>
              <a:gd name="connsiteX72" fmla="*/ 964996 w 4470560"/>
              <a:gd name="connsiteY72" fmla="*/ 925286 h 3744686"/>
              <a:gd name="connsiteX73" fmla="*/ 1030310 w 4470560"/>
              <a:gd name="connsiteY73" fmla="*/ 957943 h 3744686"/>
              <a:gd name="connsiteX74" fmla="*/ 1215367 w 4470560"/>
              <a:gd name="connsiteY74" fmla="*/ 947057 h 3744686"/>
              <a:gd name="connsiteX75" fmla="*/ 1280682 w 4470560"/>
              <a:gd name="connsiteY75" fmla="*/ 925286 h 3744686"/>
              <a:gd name="connsiteX76" fmla="*/ 1302453 w 4470560"/>
              <a:gd name="connsiteY76" fmla="*/ 903514 h 3744686"/>
              <a:gd name="connsiteX77" fmla="*/ 1433082 w 4470560"/>
              <a:gd name="connsiteY77" fmla="*/ 881743 h 3744686"/>
              <a:gd name="connsiteX78" fmla="*/ 1541939 w 4470560"/>
              <a:gd name="connsiteY78" fmla="*/ 859972 h 3744686"/>
              <a:gd name="connsiteX79" fmla="*/ 1705225 w 4470560"/>
              <a:gd name="connsiteY79" fmla="*/ 881743 h 3744686"/>
              <a:gd name="connsiteX80" fmla="*/ 1737882 w 4470560"/>
              <a:gd name="connsiteY80" fmla="*/ 903514 h 3744686"/>
              <a:gd name="connsiteX81" fmla="*/ 1955596 w 4470560"/>
              <a:gd name="connsiteY81" fmla="*/ 892629 h 3744686"/>
              <a:gd name="connsiteX82" fmla="*/ 1988253 w 4470560"/>
              <a:gd name="connsiteY82" fmla="*/ 881743 h 3744686"/>
              <a:gd name="connsiteX83" fmla="*/ 2151539 w 4470560"/>
              <a:gd name="connsiteY83" fmla="*/ 892629 h 3744686"/>
              <a:gd name="connsiteX84" fmla="*/ 2336596 w 4470560"/>
              <a:gd name="connsiteY84" fmla="*/ 892629 h 3744686"/>
              <a:gd name="connsiteX85" fmla="*/ 2369253 w 4470560"/>
              <a:gd name="connsiteY85" fmla="*/ 870857 h 3744686"/>
              <a:gd name="connsiteX86" fmla="*/ 2434567 w 4470560"/>
              <a:gd name="connsiteY86" fmla="*/ 849086 h 3744686"/>
              <a:gd name="connsiteX87" fmla="*/ 2434567 w 4470560"/>
              <a:gd name="connsiteY87" fmla="*/ 849086 h 3744686"/>
              <a:gd name="connsiteX88" fmla="*/ 2543425 w 4470560"/>
              <a:gd name="connsiteY88" fmla="*/ 838200 h 3744686"/>
              <a:gd name="connsiteX89" fmla="*/ 2684939 w 4470560"/>
              <a:gd name="connsiteY89" fmla="*/ 827314 h 3744686"/>
              <a:gd name="connsiteX90" fmla="*/ 2750253 w 4470560"/>
              <a:gd name="connsiteY90" fmla="*/ 849086 h 3744686"/>
              <a:gd name="connsiteX91" fmla="*/ 2859110 w 4470560"/>
              <a:gd name="connsiteY91" fmla="*/ 805543 h 3744686"/>
              <a:gd name="connsiteX92" fmla="*/ 2837339 w 4470560"/>
              <a:gd name="connsiteY92" fmla="*/ 772886 h 3744686"/>
              <a:gd name="connsiteX93" fmla="*/ 2869996 w 4470560"/>
              <a:gd name="connsiteY93" fmla="*/ 762000 h 3744686"/>
              <a:gd name="connsiteX94" fmla="*/ 2902653 w 4470560"/>
              <a:gd name="connsiteY94" fmla="*/ 740229 h 3744686"/>
              <a:gd name="connsiteX95" fmla="*/ 3588453 w 4470560"/>
              <a:gd name="connsiteY95" fmla="*/ 762000 h 3744686"/>
              <a:gd name="connsiteX96" fmla="*/ 3621110 w 4470560"/>
              <a:gd name="connsiteY96" fmla="*/ 783772 h 3744686"/>
              <a:gd name="connsiteX97" fmla="*/ 3686425 w 4470560"/>
              <a:gd name="connsiteY97" fmla="*/ 805543 h 3744686"/>
              <a:gd name="connsiteX98" fmla="*/ 3773510 w 4470560"/>
              <a:gd name="connsiteY98" fmla="*/ 794657 h 3744686"/>
              <a:gd name="connsiteX99" fmla="*/ 3817053 w 4470560"/>
              <a:gd name="connsiteY99" fmla="*/ 751114 h 3744686"/>
              <a:gd name="connsiteX100" fmla="*/ 3947682 w 4470560"/>
              <a:gd name="connsiteY100" fmla="*/ 762000 h 3744686"/>
              <a:gd name="connsiteX101" fmla="*/ 3958567 w 4470560"/>
              <a:gd name="connsiteY101" fmla="*/ 794657 h 3744686"/>
              <a:gd name="connsiteX102" fmla="*/ 3980339 w 4470560"/>
              <a:gd name="connsiteY102" fmla="*/ 816429 h 3744686"/>
              <a:gd name="connsiteX103" fmla="*/ 4045653 w 4470560"/>
              <a:gd name="connsiteY103" fmla="*/ 827314 h 3744686"/>
              <a:gd name="connsiteX104" fmla="*/ 4339567 w 4470560"/>
              <a:gd name="connsiteY104" fmla="*/ 816429 h 3744686"/>
              <a:gd name="connsiteX105" fmla="*/ 4404882 w 4470560"/>
              <a:gd name="connsiteY105" fmla="*/ 794657 h 3744686"/>
              <a:gd name="connsiteX106" fmla="*/ 4404882 w 4470560"/>
              <a:gd name="connsiteY106" fmla="*/ 729343 h 3744686"/>
              <a:gd name="connsiteX107" fmla="*/ 4372225 w 4470560"/>
              <a:gd name="connsiteY107" fmla="*/ 718457 h 3744686"/>
              <a:gd name="connsiteX108" fmla="*/ 4274253 w 4470560"/>
              <a:gd name="connsiteY108" fmla="*/ 685800 h 3744686"/>
              <a:gd name="connsiteX109" fmla="*/ 4241596 w 4470560"/>
              <a:gd name="connsiteY109" fmla="*/ 674914 h 3744686"/>
              <a:gd name="connsiteX110" fmla="*/ 4187167 w 4470560"/>
              <a:gd name="connsiteY110" fmla="*/ 664029 h 3744686"/>
              <a:gd name="connsiteX111" fmla="*/ 4110967 w 4470560"/>
              <a:gd name="connsiteY111" fmla="*/ 642257 h 3744686"/>
              <a:gd name="connsiteX112" fmla="*/ 4067425 w 4470560"/>
              <a:gd name="connsiteY112" fmla="*/ 631372 h 3744686"/>
              <a:gd name="connsiteX113" fmla="*/ 4002110 w 4470560"/>
              <a:gd name="connsiteY113" fmla="*/ 642257 h 3744686"/>
              <a:gd name="connsiteX114" fmla="*/ 3969453 w 4470560"/>
              <a:gd name="connsiteY114" fmla="*/ 653143 h 3744686"/>
              <a:gd name="connsiteX115" fmla="*/ 3893253 w 4470560"/>
              <a:gd name="connsiteY115" fmla="*/ 664029 h 3744686"/>
              <a:gd name="connsiteX116" fmla="*/ 3838825 w 4470560"/>
              <a:gd name="connsiteY116" fmla="*/ 653143 h 3744686"/>
              <a:gd name="connsiteX117" fmla="*/ 3871482 w 4470560"/>
              <a:gd name="connsiteY117" fmla="*/ 576943 h 3744686"/>
              <a:gd name="connsiteX118" fmla="*/ 3904139 w 4470560"/>
              <a:gd name="connsiteY118" fmla="*/ 566057 h 3744686"/>
              <a:gd name="connsiteX119" fmla="*/ 3958567 w 4470560"/>
              <a:gd name="connsiteY119" fmla="*/ 522514 h 3744686"/>
              <a:gd name="connsiteX120" fmla="*/ 4056539 w 4470560"/>
              <a:gd name="connsiteY120" fmla="*/ 500743 h 3744686"/>
              <a:gd name="connsiteX121" fmla="*/ 4089196 w 4470560"/>
              <a:gd name="connsiteY121" fmla="*/ 478972 h 3744686"/>
              <a:gd name="connsiteX122" fmla="*/ 4252482 w 4470560"/>
              <a:gd name="connsiteY122" fmla="*/ 478972 h 3744686"/>
              <a:gd name="connsiteX123" fmla="*/ 4372225 w 4470560"/>
              <a:gd name="connsiteY123" fmla="*/ 511629 h 3744686"/>
              <a:gd name="connsiteX124" fmla="*/ 4459310 w 4470560"/>
              <a:gd name="connsiteY124" fmla="*/ 500743 h 3744686"/>
              <a:gd name="connsiteX125" fmla="*/ 4470196 w 4470560"/>
              <a:gd name="connsiteY125" fmla="*/ 468086 h 3744686"/>
              <a:gd name="connsiteX126" fmla="*/ 4448425 w 4470560"/>
              <a:gd name="connsiteY126" fmla="*/ 402772 h 3744686"/>
              <a:gd name="connsiteX127" fmla="*/ 4459310 w 4470560"/>
              <a:gd name="connsiteY127" fmla="*/ 370114 h 3744686"/>
              <a:gd name="connsiteX128" fmla="*/ 4339567 w 4470560"/>
              <a:gd name="connsiteY128" fmla="*/ 326572 h 3744686"/>
              <a:gd name="connsiteX129" fmla="*/ 4165396 w 4470560"/>
              <a:gd name="connsiteY129" fmla="*/ 283029 h 3744686"/>
              <a:gd name="connsiteX130" fmla="*/ 4154510 w 4470560"/>
              <a:gd name="connsiteY130" fmla="*/ 250372 h 3744686"/>
              <a:gd name="connsiteX131" fmla="*/ 4176282 w 4470560"/>
              <a:gd name="connsiteY131" fmla="*/ 228600 h 3744686"/>
              <a:gd name="connsiteX132" fmla="*/ 4241596 w 4470560"/>
              <a:gd name="connsiteY132" fmla="*/ 206829 h 3744686"/>
              <a:gd name="connsiteX133" fmla="*/ 4165396 w 4470560"/>
              <a:gd name="connsiteY133" fmla="*/ 152400 h 3744686"/>
              <a:gd name="connsiteX134" fmla="*/ 4132739 w 4470560"/>
              <a:gd name="connsiteY134" fmla="*/ 141514 h 3744686"/>
              <a:gd name="connsiteX135" fmla="*/ 4100082 w 4470560"/>
              <a:gd name="connsiteY135" fmla="*/ 76200 h 3744686"/>
              <a:gd name="connsiteX136" fmla="*/ 4067425 w 4470560"/>
              <a:gd name="connsiteY136" fmla="*/ 65314 h 3744686"/>
              <a:gd name="connsiteX137" fmla="*/ 3925910 w 4470560"/>
              <a:gd name="connsiteY137" fmla="*/ 54429 h 3744686"/>
              <a:gd name="connsiteX138" fmla="*/ 3915025 w 4470560"/>
              <a:gd name="connsiteY138" fmla="*/ 21772 h 3744686"/>
              <a:gd name="connsiteX139" fmla="*/ 3838825 w 4470560"/>
              <a:gd name="connsiteY139" fmla="*/ 0 h 3744686"/>
              <a:gd name="connsiteX140" fmla="*/ 3719082 w 4470560"/>
              <a:gd name="connsiteY140" fmla="*/ 21772 h 3744686"/>
              <a:gd name="connsiteX141" fmla="*/ 3697310 w 4470560"/>
              <a:gd name="connsiteY141" fmla="*/ 43543 h 3744686"/>
              <a:gd name="connsiteX142" fmla="*/ 3555796 w 4470560"/>
              <a:gd name="connsiteY142" fmla="*/ 32657 h 3744686"/>
              <a:gd name="connsiteX143" fmla="*/ 3523139 w 4470560"/>
              <a:gd name="connsiteY143" fmla="*/ 10886 h 3744686"/>
              <a:gd name="connsiteX144" fmla="*/ 3501367 w 4470560"/>
              <a:gd name="connsiteY144" fmla="*/ 0 h 374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70560" h="3744686">
                <a:moveTo>
                  <a:pt x="1683453" y="3744686"/>
                </a:moveTo>
                <a:cubicBezTo>
                  <a:pt x="1665310" y="3737429"/>
                  <a:pt x="1645991" y="3732609"/>
                  <a:pt x="1629025" y="3722914"/>
                </a:cubicBezTo>
                <a:cubicBezTo>
                  <a:pt x="1545349" y="3675099"/>
                  <a:pt x="1677129" y="3724436"/>
                  <a:pt x="1574596" y="3690257"/>
                </a:cubicBezTo>
                <a:cubicBezTo>
                  <a:pt x="1550845" y="3619005"/>
                  <a:pt x="1583832" y="3688938"/>
                  <a:pt x="1531053" y="3646714"/>
                </a:cubicBezTo>
                <a:cubicBezTo>
                  <a:pt x="1460716" y="3590443"/>
                  <a:pt x="1558707" y="3630531"/>
                  <a:pt x="1476625" y="3603172"/>
                </a:cubicBezTo>
                <a:cubicBezTo>
                  <a:pt x="1469368" y="3592286"/>
                  <a:pt x="1464699" y="3579129"/>
                  <a:pt x="1454853" y="3570514"/>
                </a:cubicBezTo>
                <a:cubicBezTo>
                  <a:pt x="1435161" y="3553284"/>
                  <a:pt x="1389539" y="3526972"/>
                  <a:pt x="1389539" y="3526972"/>
                </a:cubicBezTo>
                <a:cubicBezTo>
                  <a:pt x="1385910" y="3516086"/>
                  <a:pt x="1386767" y="3502428"/>
                  <a:pt x="1378653" y="3494314"/>
                </a:cubicBezTo>
                <a:cubicBezTo>
                  <a:pt x="1360151" y="3475812"/>
                  <a:pt x="1313339" y="3450772"/>
                  <a:pt x="1313339" y="3450772"/>
                </a:cubicBezTo>
                <a:cubicBezTo>
                  <a:pt x="1309710" y="3439886"/>
                  <a:pt x="1309621" y="3427074"/>
                  <a:pt x="1302453" y="3418114"/>
                </a:cubicBezTo>
                <a:cubicBezTo>
                  <a:pt x="1294280" y="3407898"/>
                  <a:pt x="1272793" y="3409078"/>
                  <a:pt x="1269796" y="3396343"/>
                </a:cubicBezTo>
                <a:cubicBezTo>
                  <a:pt x="1257302" y="3343244"/>
                  <a:pt x="1264338" y="3287336"/>
                  <a:pt x="1258910" y="3233057"/>
                </a:cubicBezTo>
                <a:cubicBezTo>
                  <a:pt x="1253802" y="3181979"/>
                  <a:pt x="1248897" y="3187126"/>
                  <a:pt x="1237139" y="3145972"/>
                </a:cubicBezTo>
                <a:cubicBezTo>
                  <a:pt x="1231219" y="3125253"/>
                  <a:pt x="1214828" y="3047459"/>
                  <a:pt x="1204482" y="3037114"/>
                </a:cubicBezTo>
                <a:cubicBezTo>
                  <a:pt x="1197225" y="3029857"/>
                  <a:pt x="1189121" y="3023357"/>
                  <a:pt x="1182710" y="3015343"/>
                </a:cubicBezTo>
                <a:cubicBezTo>
                  <a:pt x="1169017" y="2998227"/>
                  <a:pt x="1159386" y="2973045"/>
                  <a:pt x="1139167" y="2960914"/>
                </a:cubicBezTo>
                <a:cubicBezTo>
                  <a:pt x="1129328" y="2955011"/>
                  <a:pt x="1117396" y="2953657"/>
                  <a:pt x="1106510" y="2950029"/>
                </a:cubicBezTo>
                <a:cubicBezTo>
                  <a:pt x="1051349" y="2894865"/>
                  <a:pt x="1122736" y="2959764"/>
                  <a:pt x="1052082" y="2917372"/>
                </a:cubicBezTo>
                <a:cubicBezTo>
                  <a:pt x="1043281" y="2912092"/>
                  <a:pt x="1038324" y="2902011"/>
                  <a:pt x="1030310" y="2895600"/>
                </a:cubicBezTo>
                <a:cubicBezTo>
                  <a:pt x="1020094" y="2887427"/>
                  <a:pt x="1008539" y="2881086"/>
                  <a:pt x="997653" y="2873829"/>
                </a:cubicBezTo>
                <a:cubicBezTo>
                  <a:pt x="992519" y="2858426"/>
                  <a:pt x="975882" y="2811302"/>
                  <a:pt x="975882" y="2797629"/>
                </a:cubicBezTo>
                <a:cubicBezTo>
                  <a:pt x="975882" y="2757550"/>
                  <a:pt x="981099" y="2717562"/>
                  <a:pt x="986767" y="2677886"/>
                </a:cubicBezTo>
                <a:cubicBezTo>
                  <a:pt x="988390" y="2666527"/>
                  <a:pt x="991749" y="2655068"/>
                  <a:pt x="997653" y="2645229"/>
                </a:cubicBezTo>
                <a:cubicBezTo>
                  <a:pt x="1009785" y="2625009"/>
                  <a:pt x="1034966" y="2615379"/>
                  <a:pt x="1052082" y="2601686"/>
                </a:cubicBezTo>
                <a:cubicBezTo>
                  <a:pt x="1094775" y="2567531"/>
                  <a:pt x="1049796" y="2587933"/>
                  <a:pt x="1106510" y="2569029"/>
                </a:cubicBezTo>
                <a:cubicBezTo>
                  <a:pt x="1180625" y="2494914"/>
                  <a:pt x="1064813" y="2607879"/>
                  <a:pt x="1160939" y="2525486"/>
                </a:cubicBezTo>
                <a:cubicBezTo>
                  <a:pt x="1176524" y="2512128"/>
                  <a:pt x="1189968" y="2496457"/>
                  <a:pt x="1204482" y="2481943"/>
                </a:cubicBezTo>
                <a:lnTo>
                  <a:pt x="1237139" y="2449286"/>
                </a:lnTo>
                <a:lnTo>
                  <a:pt x="1258910" y="2427514"/>
                </a:lnTo>
                <a:lnTo>
                  <a:pt x="1291567" y="2329543"/>
                </a:lnTo>
                <a:lnTo>
                  <a:pt x="1302453" y="2296886"/>
                </a:lnTo>
                <a:cubicBezTo>
                  <a:pt x="1298824" y="2260600"/>
                  <a:pt x="1300411" y="2223407"/>
                  <a:pt x="1291567" y="2188029"/>
                </a:cubicBezTo>
                <a:cubicBezTo>
                  <a:pt x="1289078" y="2178072"/>
                  <a:pt x="1278006" y="2172415"/>
                  <a:pt x="1269796" y="2166257"/>
                </a:cubicBezTo>
                <a:cubicBezTo>
                  <a:pt x="1221811" y="2130268"/>
                  <a:pt x="1217519" y="2124884"/>
                  <a:pt x="1171825" y="2111829"/>
                </a:cubicBezTo>
                <a:cubicBezTo>
                  <a:pt x="1157440" y="2107719"/>
                  <a:pt x="1142667" y="2105053"/>
                  <a:pt x="1128282" y="2100943"/>
                </a:cubicBezTo>
                <a:cubicBezTo>
                  <a:pt x="1117249" y="2097791"/>
                  <a:pt x="1106959" y="2091847"/>
                  <a:pt x="1095625" y="2090057"/>
                </a:cubicBezTo>
                <a:cubicBezTo>
                  <a:pt x="1037832" y="2080932"/>
                  <a:pt x="921453" y="2068286"/>
                  <a:pt x="921453" y="2068286"/>
                </a:cubicBezTo>
                <a:cubicBezTo>
                  <a:pt x="869579" y="2050994"/>
                  <a:pt x="862002" y="2059286"/>
                  <a:pt x="834367" y="2024743"/>
                </a:cubicBezTo>
                <a:cubicBezTo>
                  <a:pt x="826194" y="2014527"/>
                  <a:pt x="818447" y="2003788"/>
                  <a:pt x="812596" y="1992086"/>
                </a:cubicBezTo>
                <a:cubicBezTo>
                  <a:pt x="807464" y="1981823"/>
                  <a:pt x="805339" y="1970315"/>
                  <a:pt x="801710" y="1959429"/>
                </a:cubicBezTo>
                <a:cubicBezTo>
                  <a:pt x="798082" y="1930400"/>
                  <a:pt x="798522" y="1900567"/>
                  <a:pt x="790825" y="1872343"/>
                </a:cubicBezTo>
                <a:cubicBezTo>
                  <a:pt x="787383" y="1859721"/>
                  <a:pt x="777226" y="1849902"/>
                  <a:pt x="769053" y="1839686"/>
                </a:cubicBezTo>
                <a:cubicBezTo>
                  <a:pt x="762642" y="1831672"/>
                  <a:pt x="756083" y="1823194"/>
                  <a:pt x="747282" y="1817914"/>
                </a:cubicBezTo>
                <a:cubicBezTo>
                  <a:pt x="727160" y="1805841"/>
                  <a:pt x="661552" y="1797775"/>
                  <a:pt x="649310" y="1796143"/>
                </a:cubicBezTo>
                <a:cubicBezTo>
                  <a:pt x="616740" y="1791800"/>
                  <a:pt x="583996" y="1788886"/>
                  <a:pt x="551339" y="1785257"/>
                </a:cubicBezTo>
                <a:cubicBezTo>
                  <a:pt x="547710" y="1774371"/>
                  <a:pt x="540453" y="1764075"/>
                  <a:pt x="540453" y="1752600"/>
                </a:cubicBezTo>
                <a:cubicBezTo>
                  <a:pt x="540453" y="1734098"/>
                  <a:pt x="544051" y="1715178"/>
                  <a:pt x="551339" y="1698172"/>
                </a:cubicBezTo>
                <a:cubicBezTo>
                  <a:pt x="557544" y="1683693"/>
                  <a:pt x="596205" y="1661004"/>
                  <a:pt x="605767" y="1654629"/>
                </a:cubicBezTo>
                <a:cubicBezTo>
                  <a:pt x="613024" y="1632857"/>
                  <a:pt x="634796" y="1611086"/>
                  <a:pt x="627539" y="1589314"/>
                </a:cubicBezTo>
                <a:cubicBezTo>
                  <a:pt x="620282" y="1567543"/>
                  <a:pt x="624862" y="1536730"/>
                  <a:pt x="605767" y="1524000"/>
                </a:cubicBezTo>
                <a:cubicBezTo>
                  <a:pt x="594881" y="1516743"/>
                  <a:pt x="585065" y="1507542"/>
                  <a:pt x="573110" y="1502229"/>
                </a:cubicBezTo>
                <a:cubicBezTo>
                  <a:pt x="552139" y="1492908"/>
                  <a:pt x="529567" y="1487714"/>
                  <a:pt x="507796" y="1480457"/>
                </a:cubicBezTo>
                <a:cubicBezTo>
                  <a:pt x="330529" y="1421368"/>
                  <a:pt x="486455" y="1469841"/>
                  <a:pt x="17939" y="1458686"/>
                </a:cubicBezTo>
                <a:cubicBezTo>
                  <a:pt x="3559" y="1415546"/>
                  <a:pt x="-13963" y="1378189"/>
                  <a:pt x="17939" y="1328057"/>
                </a:cubicBezTo>
                <a:cubicBezTo>
                  <a:pt x="30260" y="1308696"/>
                  <a:pt x="61482" y="1313543"/>
                  <a:pt x="83253" y="1306286"/>
                </a:cubicBezTo>
                <a:lnTo>
                  <a:pt x="115910" y="1295400"/>
                </a:lnTo>
                <a:cubicBezTo>
                  <a:pt x="126796" y="1291771"/>
                  <a:pt x="137249" y="1286400"/>
                  <a:pt x="148567" y="1284514"/>
                </a:cubicBezTo>
                <a:cubicBezTo>
                  <a:pt x="290514" y="1260857"/>
                  <a:pt x="237318" y="1276703"/>
                  <a:pt x="311853" y="1251857"/>
                </a:cubicBezTo>
                <a:cubicBezTo>
                  <a:pt x="330570" y="1195707"/>
                  <a:pt x="327783" y="1219725"/>
                  <a:pt x="311853" y="1132114"/>
                </a:cubicBezTo>
                <a:cubicBezTo>
                  <a:pt x="309800" y="1120825"/>
                  <a:pt x="309081" y="1107571"/>
                  <a:pt x="300967" y="1099457"/>
                </a:cubicBezTo>
                <a:cubicBezTo>
                  <a:pt x="292853" y="1091343"/>
                  <a:pt x="279196" y="1092200"/>
                  <a:pt x="268310" y="1088572"/>
                </a:cubicBezTo>
                <a:cubicBezTo>
                  <a:pt x="216653" y="1036915"/>
                  <a:pt x="244240" y="1051520"/>
                  <a:pt x="192110" y="1034143"/>
                </a:cubicBezTo>
                <a:cubicBezTo>
                  <a:pt x="181224" y="1023257"/>
                  <a:pt x="167992" y="1014295"/>
                  <a:pt x="159453" y="1001486"/>
                </a:cubicBezTo>
                <a:cubicBezTo>
                  <a:pt x="153088" y="991939"/>
                  <a:pt x="140453" y="976943"/>
                  <a:pt x="148567" y="968829"/>
                </a:cubicBezTo>
                <a:cubicBezTo>
                  <a:pt x="164795" y="952601"/>
                  <a:pt x="192110" y="954314"/>
                  <a:pt x="213882" y="947057"/>
                </a:cubicBezTo>
                <a:lnTo>
                  <a:pt x="246539" y="936172"/>
                </a:lnTo>
                <a:cubicBezTo>
                  <a:pt x="421372" y="943456"/>
                  <a:pt x="479146" y="957371"/>
                  <a:pt x="627539" y="936172"/>
                </a:cubicBezTo>
                <a:cubicBezTo>
                  <a:pt x="638898" y="934549"/>
                  <a:pt x="649310" y="928915"/>
                  <a:pt x="660196" y="925286"/>
                </a:cubicBezTo>
                <a:cubicBezTo>
                  <a:pt x="698194" y="887286"/>
                  <a:pt x="672230" y="906759"/>
                  <a:pt x="747282" y="881743"/>
                </a:cubicBezTo>
                <a:lnTo>
                  <a:pt x="747282" y="881743"/>
                </a:lnTo>
                <a:cubicBezTo>
                  <a:pt x="789486" y="853607"/>
                  <a:pt x="767528" y="864109"/>
                  <a:pt x="812596" y="849086"/>
                </a:cubicBezTo>
                <a:cubicBezTo>
                  <a:pt x="837996" y="852715"/>
                  <a:pt x="864220" y="852599"/>
                  <a:pt x="888796" y="859972"/>
                </a:cubicBezTo>
                <a:cubicBezTo>
                  <a:pt x="919388" y="869150"/>
                  <a:pt x="942238" y="910114"/>
                  <a:pt x="964996" y="925286"/>
                </a:cubicBezTo>
                <a:cubicBezTo>
                  <a:pt x="1007200" y="953422"/>
                  <a:pt x="985242" y="942920"/>
                  <a:pt x="1030310" y="957943"/>
                </a:cubicBezTo>
                <a:cubicBezTo>
                  <a:pt x="1091996" y="954314"/>
                  <a:pt x="1154094" y="955049"/>
                  <a:pt x="1215367" y="947057"/>
                </a:cubicBezTo>
                <a:cubicBezTo>
                  <a:pt x="1238124" y="944089"/>
                  <a:pt x="1280682" y="925286"/>
                  <a:pt x="1280682" y="925286"/>
                </a:cubicBezTo>
                <a:cubicBezTo>
                  <a:pt x="1287939" y="918029"/>
                  <a:pt x="1293273" y="908104"/>
                  <a:pt x="1302453" y="903514"/>
                </a:cubicBezTo>
                <a:cubicBezTo>
                  <a:pt x="1326633" y="891424"/>
                  <a:pt x="1424510" y="882968"/>
                  <a:pt x="1433082" y="881743"/>
                </a:cubicBezTo>
                <a:cubicBezTo>
                  <a:pt x="1495355" y="872847"/>
                  <a:pt x="1489047" y="873194"/>
                  <a:pt x="1541939" y="859972"/>
                </a:cubicBezTo>
                <a:cubicBezTo>
                  <a:pt x="1571130" y="862404"/>
                  <a:pt x="1660758" y="859510"/>
                  <a:pt x="1705225" y="881743"/>
                </a:cubicBezTo>
                <a:cubicBezTo>
                  <a:pt x="1716927" y="887594"/>
                  <a:pt x="1726996" y="896257"/>
                  <a:pt x="1737882" y="903514"/>
                </a:cubicBezTo>
                <a:cubicBezTo>
                  <a:pt x="1810453" y="899886"/>
                  <a:pt x="1883207" y="898924"/>
                  <a:pt x="1955596" y="892629"/>
                </a:cubicBezTo>
                <a:cubicBezTo>
                  <a:pt x="1967027" y="891635"/>
                  <a:pt x="1976778" y="881743"/>
                  <a:pt x="1988253" y="881743"/>
                </a:cubicBezTo>
                <a:cubicBezTo>
                  <a:pt x="2042802" y="881743"/>
                  <a:pt x="2097110" y="889000"/>
                  <a:pt x="2151539" y="892629"/>
                </a:cubicBezTo>
                <a:cubicBezTo>
                  <a:pt x="2224906" y="917083"/>
                  <a:pt x="2206513" y="915585"/>
                  <a:pt x="2336596" y="892629"/>
                </a:cubicBezTo>
                <a:cubicBezTo>
                  <a:pt x="2349480" y="890355"/>
                  <a:pt x="2357298" y="876171"/>
                  <a:pt x="2369253" y="870857"/>
                </a:cubicBezTo>
                <a:cubicBezTo>
                  <a:pt x="2390224" y="861536"/>
                  <a:pt x="2412796" y="856343"/>
                  <a:pt x="2434567" y="849086"/>
                </a:cubicBezTo>
                <a:lnTo>
                  <a:pt x="2434567" y="849086"/>
                </a:lnTo>
                <a:lnTo>
                  <a:pt x="2543425" y="838200"/>
                </a:lnTo>
                <a:cubicBezTo>
                  <a:pt x="2601945" y="799187"/>
                  <a:pt x="2575550" y="806804"/>
                  <a:pt x="2684939" y="827314"/>
                </a:cubicBezTo>
                <a:cubicBezTo>
                  <a:pt x="2707495" y="831543"/>
                  <a:pt x="2750253" y="849086"/>
                  <a:pt x="2750253" y="849086"/>
                </a:cubicBezTo>
                <a:cubicBezTo>
                  <a:pt x="2938939" y="834571"/>
                  <a:pt x="2914866" y="872450"/>
                  <a:pt x="2859110" y="805543"/>
                </a:cubicBezTo>
                <a:cubicBezTo>
                  <a:pt x="2850735" y="795492"/>
                  <a:pt x="2844596" y="783772"/>
                  <a:pt x="2837339" y="772886"/>
                </a:cubicBezTo>
                <a:cubicBezTo>
                  <a:pt x="2848225" y="769257"/>
                  <a:pt x="2859733" y="767132"/>
                  <a:pt x="2869996" y="762000"/>
                </a:cubicBezTo>
                <a:cubicBezTo>
                  <a:pt x="2881698" y="756149"/>
                  <a:pt x="2889573" y="740526"/>
                  <a:pt x="2902653" y="740229"/>
                </a:cubicBezTo>
                <a:lnTo>
                  <a:pt x="3588453" y="762000"/>
                </a:lnTo>
                <a:cubicBezTo>
                  <a:pt x="3599339" y="769257"/>
                  <a:pt x="3609155" y="778458"/>
                  <a:pt x="3621110" y="783772"/>
                </a:cubicBezTo>
                <a:cubicBezTo>
                  <a:pt x="3642081" y="793093"/>
                  <a:pt x="3686425" y="805543"/>
                  <a:pt x="3686425" y="805543"/>
                </a:cubicBezTo>
                <a:cubicBezTo>
                  <a:pt x="3715453" y="801914"/>
                  <a:pt x="3746506" y="805909"/>
                  <a:pt x="3773510" y="794657"/>
                </a:cubicBezTo>
                <a:cubicBezTo>
                  <a:pt x="3792457" y="786762"/>
                  <a:pt x="3817053" y="751114"/>
                  <a:pt x="3817053" y="751114"/>
                </a:cubicBezTo>
                <a:cubicBezTo>
                  <a:pt x="3860596" y="754743"/>
                  <a:pt x="3905920" y="749150"/>
                  <a:pt x="3947682" y="762000"/>
                </a:cubicBezTo>
                <a:cubicBezTo>
                  <a:pt x="3958649" y="765374"/>
                  <a:pt x="3952664" y="784818"/>
                  <a:pt x="3958567" y="794657"/>
                </a:cubicBezTo>
                <a:cubicBezTo>
                  <a:pt x="3963847" y="803458"/>
                  <a:pt x="3970729" y="812825"/>
                  <a:pt x="3980339" y="816429"/>
                </a:cubicBezTo>
                <a:cubicBezTo>
                  <a:pt x="4001005" y="824179"/>
                  <a:pt x="4023882" y="823686"/>
                  <a:pt x="4045653" y="827314"/>
                </a:cubicBezTo>
                <a:cubicBezTo>
                  <a:pt x="4143624" y="823686"/>
                  <a:pt x="4241931" y="825305"/>
                  <a:pt x="4339567" y="816429"/>
                </a:cubicBezTo>
                <a:cubicBezTo>
                  <a:pt x="4362422" y="814351"/>
                  <a:pt x="4404882" y="794657"/>
                  <a:pt x="4404882" y="794657"/>
                </a:cubicBezTo>
                <a:cubicBezTo>
                  <a:pt x="4412138" y="772886"/>
                  <a:pt x="4426652" y="751114"/>
                  <a:pt x="4404882" y="729343"/>
                </a:cubicBezTo>
                <a:cubicBezTo>
                  <a:pt x="4396768" y="721229"/>
                  <a:pt x="4383111" y="722086"/>
                  <a:pt x="4372225" y="718457"/>
                </a:cubicBezTo>
                <a:cubicBezTo>
                  <a:pt x="4329842" y="676076"/>
                  <a:pt x="4366782" y="704306"/>
                  <a:pt x="4274253" y="685800"/>
                </a:cubicBezTo>
                <a:cubicBezTo>
                  <a:pt x="4263001" y="683550"/>
                  <a:pt x="4252728" y="677697"/>
                  <a:pt x="4241596" y="674914"/>
                </a:cubicBezTo>
                <a:cubicBezTo>
                  <a:pt x="4223646" y="670427"/>
                  <a:pt x="4205229" y="668043"/>
                  <a:pt x="4187167" y="664029"/>
                </a:cubicBezTo>
                <a:cubicBezTo>
                  <a:pt x="4110607" y="647016"/>
                  <a:pt x="4174605" y="660439"/>
                  <a:pt x="4110967" y="642257"/>
                </a:cubicBezTo>
                <a:cubicBezTo>
                  <a:pt x="4096582" y="638147"/>
                  <a:pt x="4081939" y="635000"/>
                  <a:pt x="4067425" y="631372"/>
                </a:cubicBezTo>
                <a:cubicBezTo>
                  <a:pt x="4045653" y="635000"/>
                  <a:pt x="4023656" y="637469"/>
                  <a:pt x="4002110" y="642257"/>
                </a:cubicBezTo>
                <a:cubicBezTo>
                  <a:pt x="3990909" y="644746"/>
                  <a:pt x="3980705" y="650893"/>
                  <a:pt x="3969453" y="653143"/>
                </a:cubicBezTo>
                <a:cubicBezTo>
                  <a:pt x="3944293" y="658175"/>
                  <a:pt x="3918653" y="660400"/>
                  <a:pt x="3893253" y="664029"/>
                </a:cubicBezTo>
                <a:cubicBezTo>
                  <a:pt x="3875110" y="660400"/>
                  <a:pt x="3849088" y="668538"/>
                  <a:pt x="3838825" y="653143"/>
                </a:cubicBezTo>
                <a:cubicBezTo>
                  <a:pt x="3823767" y="630556"/>
                  <a:pt x="3852134" y="588552"/>
                  <a:pt x="3871482" y="576943"/>
                </a:cubicBezTo>
                <a:cubicBezTo>
                  <a:pt x="3881321" y="571039"/>
                  <a:pt x="3893876" y="571189"/>
                  <a:pt x="3904139" y="566057"/>
                </a:cubicBezTo>
                <a:cubicBezTo>
                  <a:pt x="4034885" y="500684"/>
                  <a:pt x="3857296" y="583276"/>
                  <a:pt x="3958567" y="522514"/>
                </a:cubicBezTo>
                <a:cubicBezTo>
                  <a:pt x="3979177" y="510148"/>
                  <a:pt x="4043356" y="502940"/>
                  <a:pt x="4056539" y="500743"/>
                </a:cubicBezTo>
                <a:cubicBezTo>
                  <a:pt x="4067425" y="493486"/>
                  <a:pt x="4077494" y="484823"/>
                  <a:pt x="4089196" y="478972"/>
                </a:cubicBezTo>
                <a:cubicBezTo>
                  <a:pt x="4142132" y="452504"/>
                  <a:pt x="4191041" y="473852"/>
                  <a:pt x="4252482" y="478972"/>
                </a:cubicBezTo>
                <a:cubicBezTo>
                  <a:pt x="4335349" y="506594"/>
                  <a:pt x="4295293" y="496242"/>
                  <a:pt x="4372225" y="511629"/>
                </a:cubicBezTo>
                <a:cubicBezTo>
                  <a:pt x="4401253" y="508000"/>
                  <a:pt x="4432577" y="512624"/>
                  <a:pt x="4459310" y="500743"/>
                </a:cubicBezTo>
                <a:cubicBezTo>
                  <a:pt x="4469796" y="496083"/>
                  <a:pt x="4471463" y="479490"/>
                  <a:pt x="4470196" y="468086"/>
                </a:cubicBezTo>
                <a:cubicBezTo>
                  <a:pt x="4467662" y="445277"/>
                  <a:pt x="4448425" y="402772"/>
                  <a:pt x="4448425" y="402772"/>
                </a:cubicBezTo>
                <a:cubicBezTo>
                  <a:pt x="4452053" y="391886"/>
                  <a:pt x="4459310" y="381589"/>
                  <a:pt x="4459310" y="370114"/>
                </a:cubicBezTo>
                <a:cubicBezTo>
                  <a:pt x="4459310" y="305103"/>
                  <a:pt x="4388601" y="331475"/>
                  <a:pt x="4339567" y="326572"/>
                </a:cubicBezTo>
                <a:cubicBezTo>
                  <a:pt x="4371844" y="229741"/>
                  <a:pt x="4351943" y="324483"/>
                  <a:pt x="4165396" y="283029"/>
                </a:cubicBezTo>
                <a:cubicBezTo>
                  <a:pt x="4154195" y="280540"/>
                  <a:pt x="4158139" y="261258"/>
                  <a:pt x="4154510" y="250372"/>
                </a:cubicBezTo>
                <a:cubicBezTo>
                  <a:pt x="4161767" y="243115"/>
                  <a:pt x="4167102" y="233190"/>
                  <a:pt x="4176282" y="228600"/>
                </a:cubicBezTo>
                <a:cubicBezTo>
                  <a:pt x="4196808" y="218337"/>
                  <a:pt x="4241596" y="206829"/>
                  <a:pt x="4241596" y="206829"/>
                </a:cubicBezTo>
                <a:cubicBezTo>
                  <a:pt x="4223453" y="152401"/>
                  <a:pt x="4241596" y="177801"/>
                  <a:pt x="4165396" y="152400"/>
                </a:cubicBezTo>
                <a:lnTo>
                  <a:pt x="4132739" y="141514"/>
                </a:lnTo>
                <a:cubicBezTo>
                  <a:pt x="4125568" y="120002"/>
                  <a:pt x="4119265" y="91547"/>
                  <a:pt x="4100082" y="76200"/>
                </a:cubicBezTo>
                <a:cubicBezTo>
                  <a:pt x="4091122" y="69032"/>
                  <a:pt x="4078811" y="66737"/>
                  <a:pt x="4067425" y="65314"/>
                </a:cubicBezTo>
                <a:cubicBezTo>
                  <a:pt x="4020479" y="59446"/>
                  <a:pt x="3973082" y="58057"/>
                  <a:pt x="3925910" y="54429"/>
                </a:cubicBezTo>
                <a:cubicBezTo>
                  <a:pt x="3922282" y="43543"/>
                  <a:pt x="3923139" y="29886"/>
                  <a:pt x="3915025" y="21772"/>
                </a:cubicBezTo>
                <a:cubicBezTo>
                  <a:pt x="3909820" y="16567"/>
                  <a:pt x="3839202" y="94"/>
                  <a:pt x="3838825" y="0"/>
                </a:cubicBezTo>
                <a:cubicBezTo>
                  <a:pt x="3826815" y="1501"/>
                  <a:pt x="3745579" y="5874"/>
                  <a:pt x="3719082" y="21772"/>
                </a:cubicBezTo>
                <a:cubicBezTo>
                  <a:pt x="3710281" y="27052"/>
                  <a:pt x="3704567" y="36286"/>
                  <a:pt x="3697310" y="43543"/>
                </a:cubicBezTo>
                <a:cubicBezTo>
                  <a:pt x="3650139" y="39914"/>
                  <a:pt x="3602296" y="41376"/>
                  <a:pt x="3555796" y="32657"/>
                </a:cubicBezTo>
                <a:cubicBezTo>
                  <a:pt x="3542937" y="30246"/>
                  <a:pt x="3534358" y="17617"/>
                  <a:pt x="3523139" y="10886"/>
                </a:cubicBezTo>
                <a:cubicBezTo>
                  <a:pt x="3516181" y="6711"/>
                  <a:pt x="3508624" y="3629"/>
                  <a:pt x="3501367" y="0"/>
                </a:cubicBezTo>
              </a:path>
            </a:pathLst>
          </a:cu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2" y="304805"/>
            <a:ext cx="8435337" cy="49244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latin typeface="Arial" panose="020B0604020202020204" pitchFamily="34" charset="0"/>
              </a:rPr>
              <a:t>Historic Channel Activation</a:t>
            </a:r>
          </a:p>
        </p:txBody>
      </p:sp>
    </p:spTree>
    <p:extLst>
      <p:ext uri="{BB962C8B-B14F-4D97-AF65-F5344CB8AC3E}">
        <p14:creationId xmlns:p14="http://schemas.microsoft.com/office/powerpoint/2010/main" val="33481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16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1800" y="152404"/>
            <a:ext cx="221086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Bankfull Flow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16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078" y="139700"/>
            <a:ext cx="361028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100 Year Flood Event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8351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746" y="0"/>
            <a:ext cx="1076834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318" y="0"/>
            <a:ext cx="1006867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336" y="152401"/>
            <a:ext cx="10090736" cy="68730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2" y="304805"/>
            <a:ext cx="8435337" cy="49244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latin typeface="Arial" panose="020B0604020202020204" pitchFamily="34" charset="0"/>
              </a:rPr>
              <a:t>Persistence of Beaver</a:t>
            </a:r>
          </a:p>
        </p:txBody>
      </p:sp>
    </p:spTree>
    <p:extLst>
      <p:ext uri="{BB962C8B-B14F-4D97-AF65-F5344CB8AC3E}">
        <p14:creationId xmlns:p14="http://schemas.microsoft.com/office/powerpoint/2010/main" val="400431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877" y="533401"/>
            <a:ext cx="7037297" cy="54379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5" y="3657600"/>
            <a:ext cx="3688977" cy="285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764213" y="4191000"/>
            <a:ext cx="457200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162803" y="4307808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Coeur d’Alene</a:t>
            </a:r>
          </a:p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Reservation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76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4337" y="304805"/>
            <a:ext cx="8435337" cy="49244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latin typeface="Arial" panose="020B0604020202020204" pitchFamily="34" charset="0"/>
              </a:rPr>
              <a:t>Beaver Dam Reinforcement</a:t>
            </a:r>
          </a:p>
        </p:txBody>
      </p:sp>
    </p:spTree>
    <p:extLst>
      <p:ext uri="{BB962C8B-B14F-4D97-AF65-F5344CB8AC3E}">
        <p14:creationId xmlns:p14="http://schemas.microsoft.com/office/powerpoint/2010/main" val="422028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7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924" y="152404"/>
            <a:ext cx="8741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/>
              <a:t>In-Stream Restoration Strategies for a Highly Impacted </a:t>
            </a:r>
            <a:r>
              <a:rPr lang="en-US" sz="2200" b="1" dirty="0" smtClean="0"/>
              <a:t>Watershed</a:t>
            </a:r>
            <a:endParaRPr lang="en-US" sz="2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918" y="5486400"/>
            <a:ext cx="1210014" cy="1200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978" y="5671585"/>
            <a:ext cx="36006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Thomas Biladeau</a:t>
            </a:r>
          </a:p>
          <a:p>
            <a:r>
              <a:rPr lang="en-US" sz="2000" b="1" dirty="0" smtClean="0"/>
              <a:t>Habitat Restoration Biologist</a:t>
            </a:r>
          </a:p>
          <a:p>
            <a:r>
              <a:rPr lang="en-US" sz="2000" b="1" dirty="0" smtClean="0"/>
              <a:t>tbiladeau@cdatribe-nsn.gov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371" y="1439331"/>
            <a:ext cx="990600" cy="2270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6" y="1856139"/>
            <a:ext cx="1118657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26695"/>
            <a:ext cx="1409576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21" y="1856141"/>
            <a:ext cx="1436511" cy="1436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26696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8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4" y="1219200"/>
            <a:ext cx="8882371" cy="54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5" y="1219200"/>
            <a:ext cx="8882370" cy="54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4" y="1219200"/>
            <a:ext cx="8882371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46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7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4" y="762000"/>
            <a:ext cx="4887686" cy="366576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762000"/>
            <a:ext cx="3224212" cy="573193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17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2" y="304805"/>
            <a:ext cx="8435337" cy="49244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latin typeface="Arial" panose="020B0604020202020204" pitchFamily="34" charset="0"/>
              </a:rPr>
              <a:t>Hangman </a:t>
            </a:r>
            <a:r>
              <a:rPr lang="en-US" sz="2600" dirty="0" smtClean="0">
                <a:latin typeface="Arial" panose="020B0604020202020204" pitchFamily="34" charset="0"/>
              </a:rPr>
              <a:t>Creek Watershed</a:t>
            </a:r>
            <a:endParaRPr lang="en-US" sz="2600" dirty="0" smtClean="0"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5" y="1402776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Bank Erosion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998" y="3733800"/>
            <a:ext cx="230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Stream Incision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998" y="2514600"/>
            <a:ext cx="304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Perched Water Table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6" y="5138840"/>
            <a:ext cx="4757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in Vegetative Community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734" y="1212209"/>
            <a:ext cx="5432440" cy="4074331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59" y="1106009"/>
            <a:ext cx="5224621" cy="391846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79" y="3142954"/>
            <a:ext cx="5659701" cy="318358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633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05" y="0"/>
            <a:ext cx="647465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99" y="0"/>
            <a:ext cx="655156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22" y="580381"/>
            <a:ext cx="2366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Historic Floodplain:</a:t>
            </a:r>
          </a:p>
          <a:p>
            <a:pPr algn="r"/>
            <a:r>
              <a:rPr lang="en-US" dirty="0" smtClean="0"/>
              <a:t>18,600 acres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493" y="1524000"/>
            <a:ext cx="2440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Floodplain:</a:t>
            </a:r>
          </a:p>
          <a:p>
            <a:pPr algn="r"/>
            <a:r>
              <a:rPr lang="en-US" dirty="0" smtClean="0"/>
              <a:t>3,485 acres</a:t>
            </a:r>
          </a:p>
        </p:txBody>
      </p:sp>
    </p:spTree>
    <p:extLst>
      <p:ext uri="{BB962C8B-B14F-4D97-AF65-F5344CB8AC3E}">
        <p14:creationId xmlns:p14="http://schemas.microsoft.com/office/powerpoint/2010/main" val="239448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flipH="1">
            <a:off x="272142" y="4126945"/>
            <a:ext cx="8577944" cy="86683"/>
          </a:xfrm>
          <a:prstGeom prst="rect">
            <a:avLst/>
          </a:prstGeom>
          <a:pattFill prst="pct60">
            <a:fgClr>
              <a:srgbClr val="6699F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61301" y="5410200"/>
            <a:ext cx="964213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tbiladeau\Documents\Presentations\AFS 2017\aspen draw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70" y="1929493"/>
            <a:ext cx="1679416" cy="210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" descr="C:\Users\tbiladeau\Documents\Presentations\AFS 2017\aspen draw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32213"/>
            <a:ext cx="1679416" cy="210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biladeau\Documents\Presentations\AFS 2017\drawing-cottonwoo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39951"/>
            <a:ext cx="18669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tbiladeau\Documents\Presentations\AFS 2017\Shrub draw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4" y="3259908"/>
            <a:ext cx="446087" cy="67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C:\Users\tbiladeau\Documents\Presentations\AFS 2017\drawing-cottonwoo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271" y="1312737"/>
            <a:ext cx="18669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biladeau\Documents\Presentations\AFS 2017\Shrub draw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173" y="3198864"/>
            <a:ext cx="446087" cy="67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/>
          <p:cNvSpPr/>
          <p:nvPr/>
        </p:nvSpPr>
        <p:spPr>
          <a:xfrm flipH="1">
            <a:off x="261705" y="4175143"/>
            <a:ext cx="8577944" cy="873175"/>
          </a:xfrm>
          <a:prstGeom prst="rect">
            <a:avLst/>
          </a:prstGeom>
          <a:pattFill prst="pct60">
            <a:fgClr>
              <a:schemeClr val="accent5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4114806" y="4103918"/>
            <a:ext cx="500743" cy="108857"/>
          </a:xfrm>
          <a:custGeom>
            <a:avLst/>
            <a:gdLst>
              <a:gd name="connsiteX0" fmla="*/ 0 w 500743"/>
              <a:gd name="connsiteY0" fmla="*/ 0 h 108857"/>
              <a:gd name="connsiteX1" fmla="*/ 500743 w 500743"/>
              <a:gd name="connsiteY1" fmla="*/ 10886 h 108857"/>
              <a:gd name="connsiteX2" fmla="*/ 435429 w 500743"/>
              <a:gd name="connsiteY2" fmla="*/ 87086 h 108857"/>
              <a:gd name="connsiteX3" fmla="*/ 370114 w 500743"/>
              <a:gd name="connsiteY3" fmla="*/ 97972 h 108857"/>
              <a:gd name="connsiteX4" fmla="*/ 337457 w 500743"/>
              <a:gd name="connsiteY4" fmla="*/ 108857 h 108857"/>
              <a:gd name="connsiteX5" fmla="*/ 141514 w 500743"/>
              <a:gd name="connsiteY5" fmla="*/ 76200 h 108857"/>
              <a:gd name="connsiteX6" fmla="*/ 108857 w 500743"/>
              <a:gd name="connsiteY6" fmla="*/ 65315 h 108857"/>
              <a:gd name="connsiteX7" fmla="*/ 76200 w 500743"/>
              <a:gd name="connsiteY7" fmla="*/ 54429 h 108857"/>
              <a:gd name="connsiteX8" fmla="*/ 32657 w 500743"/>
              <a:gd name="connsiteY8" fmla="*/ 10886 h 108857"/>
              <a:gd name="connsiteX9" fmla="*/ 0 w 500743"/>
              <a:gd name="connsiteY9" fmla="*/ 0 h 10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0743" h="108857">
                <a:moveTo>
                  <a:pt x="0" y="0"/>
                </a:moveTo>
                <a:lnTo>
                  <a:pt x="500743" y="10886"/>
                </a:lnTo>
                <a:cubicBezTo>
                  <a:pt x="478972" y="36286"/>
                  <a:pt x="463264" y="68529"/>
                  <a:pt x="435429" y="87086"/>
                </a:cubicBezTo>
                <a:cubicBezTo>
                  <a:pt x="417064" y="99329"/>
                  <a:pt x="391660" y="93184"/>
                  <a:pt x="370114" y="97972"/>
                </a:cubicBezTo>
                <a:cubicBezTo>
                  <a:pt x="358913" y="100461"/>
                  <a:pt x="348343" y="105229"/>
                  <a:pt x="337457" y="108857"/>
                </a:cubicBezTo>
                <a:cubicBezTo>
                  <a:pt x="183952" y="96066"/>
                  <a:pt x="248284" y="111790"/>
                  <a:pt x="141514" y="76200"/>
                </a:cubicBezTo>
                <a:lnTo>
                  <a:pt x="108857" y="65315"/>
                </a:lnTo>
                <a:lnTo>
                  <a:pt x="76200" y="54429"/>
                </a:lnTo>
                <a:cubicBezTo>
                  <a:pt x="61686" y="39915"/>
                  <a:pt x="49736" y="22272"/>
                  <a:pt x="32657" y="10886"/>
                </a:cubicBez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3873187" y="3840793"/>
            <a:ext cx="1009269" cy="371979"/>
          </a:xfrm>
          <a:custGeom>
            <a:avLst/>
            <a:gdLst>
              <a:gd name="connsiteX0" fmla="*/ 914400 w 983981"/>
              <a:gd name="connsiteY0" fmla="*/ 806 h 370920"/>
              <a:gd name="connsiteX1" fmla="*/ 0 w 983981"/>
              <a:gd name="connsiteY1" fmla="*/ 806 h 370920"/>
              <a:gd name="connsiteX2" fmla="*/ 87086 w 983981"/>
              <a:gd name="connsiteY2" fmla="*/ 44349 h 370920"/>
              <a:gd name="connsiteX3" fmla="*/ 97972 w 983981"/>
              <a:gd name="connsiteY3" fmla="*/ 77006 h 370920"/>
              <a:gd name="connsiteX4" fmla="*/ 141515 w 983981"/>
              <a:gd name="connsiteY4" fmla="*/ 131434 h 370920"/>
              <a:gd name="connsiteX5" fmla="*/ 152400 w 983981"/>
              <a:gd name="connsiteY5" fmla="*/ 164092 h 370920"/>
              <a:gd name="connsiteX6" fmla="*/ 174172 w 983981"/>
              <a:gd name="connsiteY6" fmla="*/ 185863 h 370920"/>
              <a:gd name="connsiteX7" fmla="*/ 195943 w 983981"/>
              <a:gd name="connsiteY7" fmla="*/ 218520 h 370920"/>
              <a:gd name="connsiteX8" fmla="*/ 217715 w 983981"/>
              <a:gd name="connsiteY8" fmla="*/ 240292 h 370920"/>
              <a:gd name="connsiteX9" fmla="*/ 239486 w 983981"/>
              <a:gd name="connsiteY9" fmla="*/ 272949 h 370920"/>
              <a:gd name="connsiteX10" fmla="*/ 250372 w 983981"/>
              <a:gd name="connsiteY10" fmla="*/ 305606 h 370920"/>
              <a:gd name="connsiteX11" fmla="*/ 283029 w 983981"/>
              <a:gd name="connsiteY11" fmla="*/ 316492 h 370920"/>
              <a:gd name="connsiteX12" fmla="*/ 391886 w 983981"/>
              <a:gd name="connsiteY12" fmla="*/ 349149 h 370920"/>
              <a:gd name="connsiteX13" fmla="*/ 424543 w 983981"/>
              <a:gd name="connsiteY13" fmla="*/ 360034 h 370920"/>
              <a:gd name="connsiteX14" fmla="*/ 457200 w 983981"/>
              <a:gd name="connsiteY14" fmla="*/ 370920 h 370920"/>
              <a:gd name="connsiteX15" fmla="*/ 587829 w 983981"/>
              <a:gd name="connsiteY15" fmla="*/ 360034 h 370920"/>
              <a:gd name="connsiteX16" fmla="*/ 620486 w 983981"/>
              <a:gd name="connsiteY16" fmla="*/ 338263 h 370920"/>
              <a:gd name="connsiteX17" fmla="*/ 653143 w 983981"/>
              <a:gd name="connsiteY17" fmla="*/ 327377 h 370920"/>
              <a:gd name="connsiteX18" fmla="*/ 696686 w 983981"/>
              <a:gd name="connsiteY18" fmla="*/ 283834 h 370920"/>
              <a:gd name="connsiteX19" fmla="*/ 707572 w 983981"/>
              <a:gd name="connsiteY19" fmla="*/ 251177 h 370920"/>
              <a:gd name="connsiteX20" fmla="*/ 740229 w 983981"/>
              <a:gd name="connsiteY20" fmla="*/ 240292 h 370920"/>
              <a:gd name="connsiteX21" fmla="*/ 772886 w 983981"/>
              <a:gd name="connsiteY21" fmla="*/ 174977 h 370920"/>
              <a:gd name="connsiteX22" fmla="*/ 794658 w 983981"/>
              <a:gd name="connsiteY22" fmla="*/ 109663 h 370920"/>
              <a:gd name="connsiteX23" fmla="*/ 827315 w 983981"/>
              <a:gd name="connsiteY23" fmla="*/ 87892 h 370920"/>
              <a:gd name="connsiteX24" fmla="*/ 903515 w 983981"/>
              <a:gd name="connsiteY24" fmla="*/ 66120 h 370920"/>
              <a:gd name="connsiteX25" fmla="*/ 936172 w 983981"/>
              <a:gd name="connsiteY25" fmla="*/ 44349 h 370920"/>
              <a:gd name="connsiteX26" fmla="*/ 925286 w 983981"/>
              <a:gd name="connsiteY26" fmla="*/ 11692 h 370920"/>
              <a:gd name="connsiteX27" fmla="*/ 914400 w 983981"/>
              <a:gd name="connsiteY27" fmla="*/ 806 h 370920"/>
              <a:gd name="connsiteX0" fmla="*/ 914400 w 983981"/>
              <a:gd name="connsiteY0" fmla="*/ 806 h 370920"/>
              <a:gd name="connsiteX1" fmla="*/ 0 w 983981"/>
              <a:gd name="connsiteY1" fmla="*/ 806 h 370920"/>
              <a:gd name="connsiteX2" fmla="*/ 87086 w 983981"/>
              <a:gd name="connsiteY2" fmla="*/ 44349 h 370920"/>
              <a:gd name="connsiteX3" fmla="*/ 97972 w 983981"/>
              <a:gd name="connsiteY3" fmla="*/ 77006 h 370920"/>
              <a:gd name="connsiteX4" fmla="*/ 141515 w 983981"/>
              <a:gd name="connsiteY4" fmla="*/ 131434 h 370920"/>
              <a:gd name="connsiteX5" fmla="*/ 152400 w 983981"/>
              <a:gd name="connsiteY5" fmla="*/ 164092 h 370920"/>
              <a:gd name="connsiteX6" fmla="*/ 174172 w 983981"/>
              <a:gd name="connsiteY6" fmla="*/ 185863 h 370920"/>
              <a:gd name="connsiteX7" fmla="*/ 195943 w 983981"/>
              <a:gd name="connsiteY7" fmla="*/ 218520 h 370920"/>
              <a:gd name="connsiteX8" fmla="*/ 217715 w 983981"/>
              <a:gd name="connsiteY8" fmla="*/ 240292 h 370920"/>
              <a:gd name="connsiteX9" fmla="*/ 239486 w 983981"/>
              <a:gd name="connsiteY9" fmla="*/ 272949 h 370920"/>
              <a:gd name="connsiteX10" fmla="*/ 250372 w 983981"/>
              <a:gd name="connsiteY10" fmla="*/ 305606 h 370920"/>
              <a:gd name="connsiteX11" fmla="*/ 283029 w 983981"/>
              <a:gd name="connsiteY11" fmla="*/ 316492 h 370920"/>
              <a:gd name="connsiteX12" fmla="*/ 391886 w 983981"/>
              <a:gd name="connsiteY12" fmla="*/ 349149 h 370920"/>
              <a:gd name="connsiteX13" fmla="*/ 424543 w 983981"/>
              <a:gd name="connsiteY13" fmla="*/ 360034 h 370920"/>
              <a:gd name="connsiteX14" fmla="*/ 457200 w 983981"/>
              <a:gd name="connsiteY14" fmla="*/ 370920 h 370920"/>
              <a:gd name="connsiteX15" fmla="*/ 587829 w 983981"/>
              <a:gd name="connsiteY15" fmla="*/ 360034 h 370920"/>
              <a:gd name="connsiteX16" fmla="*/ 620486 w 983981"/>
              <a:gd name="connsiteY16" fmla="*/ 338263 h 370920"/>
              <a:gd name="connsiteX17" fmla="*/ 653143 w 983981"/>
              <a:gd name="connsiteY17" fmla="*/ 327377 h 370920"/>
              <a:gd name="connsiteX18" fmla="*/ 696686 w 983981"/>
              <a:gd name="connsiteY18" fmla="*/ 283834 h 370920"/>
              <a:gd name="connsiteX19" fmla="*/ 707572 w 983981"/>
              <a:gd name="connsiteY19" fmla="*/ 251177 h 370920"/>
              <a:gd name="connsiteX20" fmla="*/ 740229 w 983981"/>
              <a:gd name="connsiteY20" fmla="*/ 240292 h 370920"/>
              <a:gd name="connsiteX21" fmla="*/ 772886 w 983981"/>
              <a:gd name="connsiteY21" fmla="*/ 174977 h 370920"/>
              <a:gd name="connsiteX22" fmla="*/ 823233 w 983981"/>
              <a:gd name="connsiteY22" fmla="*/ 135857 h 370920"/>
              <a:gd name="connsiteX23" fmla="*/ 827315 w 983981"/>
              <a:gd name="connsiteY23" fmla="*/ 87892 h 370920"/>
              <a:gd name="connsiteX24" fmla="*/ 903515 w 983981"/>
              <a:gd name="connsiteY24" fmla="*/ 66120 h 370920"/>
              <a:gd name="connsiteX25" fmla="*/ 936172 w 983981"/>
              <a:gd name="connsiteY25" fmla="*/ 44349 h 370920"/>
              <a:gd name="connsiteX26" fmla="*/ 925286 w 983981"/>
              <a:gd name="connsiteY26" fmla="*/ 11692 h 370920"/>
              <a:gd name="connsiteX27" fmla="*/ 914400 w 983981"/>
              <a:gd name="connsiteY27" fmla="*/ 806 h 370920"/>
              <a:gd name="connsiteX0" fmla="*/ 914400 w 983981"/>
              <a:gd name="connsiteY0" fmla="*/ 806 h 370920"/>
              <a:gd name="connsiteX1" fmla="*/ 0 w 983981"/>
              <a:gd name="connsiteY1" fmla="*/ 806 h 370920"/>
              <a:gd name="connsiteX2" fmla="*/ 87086 w 983981"/>
              <a:gd name="connsiteY2" fmla="*/ 44349 h 370920"/>
              <a:gd name="connsiteX3" fmla="*/ 97972 w 983981"/>
              <a:gd name="connsiteY3" fmla="*/ 77006 h 370920"/>
              <a:gd name="connsiteX4" fmla="*/ 141515 w 983981"/>
              <a:gd name="connsiteY4" fmla="*/ 131434 h 370920"/>
              <a:gd name="connsiteX5" fmla="*/ 152400 w 983981"/>
              <a:gd name="connsiteY5" fmla="*/ 164092 h 370920"/>
              <a:gd name="connsiteX6" fmla="*/ 174172 w 983981"/>
              <a:gd name="connsiteY6" fmla="*/ 185863 h 370920"/>
              <a:gd name="connsiteX7" fmla="*/ 195943 w 983981"/>
              <a:gd name="connsiteY7" fmla="*/ 218520 h 370920"/>
              <a:gd name="connsiteX8" fmla="*/ 217715 w 983981"/>
              <a:gd name="connsiteY8" fmla="*/ 240292 h 370920"/>
              <a:gd name="connsiteX9" fmla="*/ 239486 w 983981"/>
              <a:gd name="connsiteY9" fmla="*/ 272949 h 370920"/>
              <a:gd name="connsiteX10" fmla="*/ 250372 w 983981"/>
              <a:gd name="connsiteY10" fmla="*/ 305606 h 370920"/>
              <a:gd name="connsiteX11" fmla="*/ 283029 w 983981"/>
              <a:gd name="connsiteY11" fmla="*/ 316492 h 370920"/>
              <a:gd name="connsiteX12" fmla="*/ 391886 w 983981"/>
              <a:gd name="connsiteY12" fmla="*/ 349149 h 370920"/>
              <a:gd name="connsiteX13" fmla="*/ 424543 w 983981"/>
              <a:gd name="connsiteY13" fmla="*/ 360034 h 370920"/>
              <a:gd name="connsiteX14" fmla="*/ 457200 w 983981"/>
              <a:gd name="connsiteY14" fmla="*/ 370920 h 370920"/>
              <a:gd name="connsiteX15" fmla="*/ 587829 w 983981"/>
              <a:gd name="connsiteY15" fmla="*/ 360034 h 370920"/>
              <a:gd name="connsiteX16" fmla="*/ 620486 w 983981"/>
              <a:gd name="connsiteY16" fmla="*/ 338263 h 370920"/>
              <a:gd name="connsiteX17" fmla="*/ 653143 w 983981"/>
              <a:gd name="connsiteY17" fmla="*/ 327377 h 370920"/>
              <a:gd name="connsiteX18" fmla="*/ 696686 w 983981"/>
              <a:gd name="connsiteY18" fmla="*/ 283834 h 370920"/>
              <a:gd name="connsiteX19" fmla="*/ 707572 w 983981"/>
              <a:gd name="connsiteY19" fmla="*/ 251177 h 370920"/>
              <a:gd name="connsiteX20" fmla="*/ 740229 w 983981"/>
              <a:gd name="connsiteY20" fmla="*/ 240292 h 370920"/>
              <a:gd name="connsiteX21" fmla="*/ 772886 w 983981"/>
              <a:gd name="connsiteY21" fmla="*/ 174977 h 370920"/>
              <a:gd name="connsiteX22" fmla="*/ 823233 w 983981"/>
              <a:gd name="connsiteY22" fmla="*/ 135857 h 370920"/>
              <a:gd name="connsiteX23" fmla="*/ 848746 w 983981"/>
              <a:gd name="connsiteY23" fmla="*/ 92654 h 370920"/>
              <a:gd name="connsiteX24" fmla="*/ 903515 w 983981"/>
              <a:gd name="connsiteY24" fmla="*/ 66120 h 370920"/>
              <a:gd name="connsiteX25" fmla="*/ 936172 w 983981"/>
              <a:gd name="connsiteY25" fmla="*/ 44349 h 370920"/>
              <a:gd name="connsiteX26" fmla="*/ 925286 w 983981"/>
              <a:gd name="connsiteY26" fmla="*/ 11692 h 370920"/>
              <a:gd name="connsiteX27" fmla="*/ 914400 w 983981"/>
              <a:gd name="connsiteY27" fmla="*/ 806 h 370920"/>
              <a:gd name="connsiteX0" fmla="*/ 914400 w 993713"/>
              <a:gd name="connsiteY0" fmla="*/ 1335 h 371449"/>
              <a:gd name="connsiteX1" fmla="*/ 0 w 993713"/>
              <a:gd name="connsiteY1" fmla="*/ 1335 h 371449"/>
              <a:gd name="connsiteX2" fmla="*/ 87086 w 993713"/>
              <a:gd name="connsiteY2" fmla="*/ 44878 h 371449"/>
              <a:gd name="connsiteX3" fmla="*/ 97972 w 993713"/>
              <a:gd name="connsiteY3" fmla="*/ 77535 h 371449"/>
              <a:gd name="connsiteX4" fmla="*/ 141515 w 993713"/>
              <a:gd name="connsiteY4" fmla="*/ 131963 h 371449"/>
              <a:gd name="connsiteX5" fmla="*/ 152400 w 993713"/>
              <a:gd name="connsiteY5" fmla="*/ 164621 h 371449"/>
              <a:gd name="connsiteX6" fmla="*/ 174172 w 993713"/>
              <a:gd name="connsiteY6" fmla="*/ 186392 h 371449"/>
              <a:gd name="connsiteX7" fmla="*/ 195943 w 993713"/>
              <a:gd name="connsiteY7" fmla="*/ 219049 h 371449"/>
              <a:gd name="connsiteX8" fmla="*/ 217715 w 993713"/>
              <a:gd name="connsiteY8" fmla="*/ 240821 h 371449"/>
              <a:gd name="connsiteX9" fmla="*/ 239486 w 993713"/>
              <a:gd name="connsiteY9" fmla="*/ 273478 h 371449"/>
              <a:gd name="connsiteX10" fmla="*/ 250372 w 993713"/>
              <a:gd name="connsiteY10" fmla="*/ 306135 h 371449"/>
              <a:gd name="connsiteX11" fmla="*/ 283029 w 993713"/>
              <a:gd name="connsiteY11" fmla="*/ 317021 h 371449"/>
              <a:gd name="connsiteX12" fmla="*/ 391886 w 993713"/>
              <a:gd name="connsiteY12" fmla="*/ 349678 h 371449"/>
              <a:gd name="connsiteX13" fmla="*/ 424543 w 993713"/>
              <a:gd name="connsiteY13" fmla="*/ 360563 h 371449"/>
              <a:gd name="connsiteX14" fmla="*/ 457200 w 993713"/>
              <a:gd name="connsiteY14" fmla="*/ 371449 h 371449"/>
              <a:gd name="connsiteX15" fmla="*/ 587829 w 993713"/>
              <a:gd name="connsiteY15" fmla="*/ 360563 h 371449"/>
              <a:gd name="connsiteX16" fmla="*/ 620486 w 993713"/>
              <a:gd name="connsiteY16" fmla="*/ 338792 h 371449"/>
              <a:gd name="connsiteX17" fmla="*/ 653143 w 993713"/>
              <a:gd name="connsiteY17" fmla="*/ 327906 h 371449"/>
              <a:gd name="connsiteX18" fmla="*/ 696686 w 993713"/>
              <a:gd name="connsiteY18" fmla="*/ 284363 h 371449"/>
              <a:gd name="connsiteX19" fmla="*/ 707572 w 993713"/>
              <a:gd name="connsiteY19" fmla="*/ 251706 h 371449"/>
              <a:gd name="connsiteX20" fmla="*/ 740229 w 993713"/>
              <a:gd name="connsiteY20" fmla="*/ 240821 h 371449"/>
              <a:gd name="connsiteX21" fmla="*/ 772886 w 993713"/>
              <a:gd name="connsiteY21" fmla="*/ 175506 h 371449"/>
              <a:gd name="connsiteX22" fmla="*/ 823233 w 993713"/>
              <a:gd name="connsiteY22" fmla="*/ 136386 h 371449"/>
              <a:gd name="connsiteX23" fmla="*/ 848746 w 993713"/>
              <a:gd name="connsiteY23" fmla="*/ 93183 h 371449"/>
              <a:gd name="connsiteX24" fmla="*/ 903515 w 993713"/>
              <a:gd name="connsiteY24" fmla="*/ 66649 h 371449"/>
              <a:gd name="connsiteX25" fmla="*/ 936172 w 993713"/>
              <a:gd name="connsiteY25" fmla="*/ 44878 h 371449"/>
              <a:gd name="connsiteX26" fmla="*/ 951480 w 993713"/>
              <a:gd name="connsiteY26" fmla="*/ 19364 h 371449"/>
              <a:gd name="connsiteX27" fmla="*/ 914400 w 993713"/>
              <a:gd name="connsiteY27" fmla="*/ 1335 h 371449"/>
              <a:gd name="connsiteX0" fmla="*/ 914400 w 1005792"/>
              <a:gd name="connsiteY0" fmla="*/ 1335 h 371449"/>
              <a:gd name="connsiteX1" fmla="*/ 0 w 1005792"/>
              <a:gd name="connsiteY1" fmla="*/ 1335 h 371449"/>
              <a:gd name="connsiteX2" fmla="*/ 87086 w 1005792"/>
              <a:gd name="connsiteY2" fmla="*/ 44878 h 371449"/>
              <a:gd name="connsiteX3" fmla="*/ 97972 w 1005792"/>
              <a:gd name="connsiteY3" fmla="*/ 77535 h 371449"/>
              <a:gd name="connsiteX4" fmla="*/ 141515 w 1005792"/>
              <a:gd name="connsiteY4" fmla="*/ 131963 h 371449"/>
              <a:gd name="connsiteX5" fmla="*/ 152400 w 1005792"/>
              <a:gd name="connsiteY5" fmla="*/ 164621 h 371449"/>
              <a:gd name="connsiteX6" fmla="*/ 174172 w 1005792"/>
              <a:gd name="connsiteY6" fmla="*/ 186392 h 371449"/>
              <a:gd name="connsiteX7" fmla="*/ 195943 w 1005792"/>
              <a:gd name="connsiteY7" fmla="*/ 219049 h 371449"/>
              <a:gd name="connsiteX8" fmla="*/ 217715 w 1005792"/>
              <a:gd name="connsiteY8" fmla="*/ 240821 h 371449"/>
              <a:gd name="connsiteX9" fmla="*/ 239486 w 1005792"/>
              <a:gd name="connsiteY9" fmla="*/ 273478 h 371449"/>
              <a:gd name="connsiteX10" fmla="*/ 250372 w 1005792"/>
              <a:gd name="connsiteY10" fmla="*/ 306135 h 371449"/>
              <a:gd name="connsiteX11" fmla="*/ 283029 w 1005792"/>
              <a:gd name="connsiteY11" fmla="*/ 317021 h 371449"/>
              <a:gd name="connsiteX12" fmla="*/ 391886 w 1005792"/>
              <a:gd name="connsiteY12" fmla="*/ 349678 h 371449"/>
              <a:gd name="connsiteX13" fmla="*/ 424543 w 1005792"/>
              <a:gd name="connsiteY13" fmla="*/ 360563 h 371449"/>
              <a:gd name="connsiteX14" fmla="*/ 457200 w 1005792"/>
              <a:gd name="connsiteY14" fmla="*/ 371449 h 371449"/>
              <a:gd name="connsiteX15" fmla="*/ 587829 w 1005792"/>
              <a:gd name="connsiteY15" fmla="*/ 360563 h 371449"/>
              <a:gd name="connsiteX16" fmla="*/ 620486 w 1005792"/>
              <a:gd name="connsiteY16" fmla="*/ 338792 h 371449"/>
              <a:gd name="connsiteX17" fmla="*/ 653143 w 1005792"/>
              <a:gd name="connsiteY17" fmla="*/ 327906 h 371449"/>
              <a:gd name="connsiteX18" fmla="*/ 696686 w 1005792"/>
              <a:gd name="connsiteY18" fmla="*/ 284363 h 371449"/>
              <a:gd name="connsiteX19" fmla="*/ 707572 w 1005792"/>
              <a:gd name="connsiteY19" fmla="*/ 251706 h 371449"/>
              <a:gd name="connsiteX20" fmla="*/ 740229 w 1005792"/>
              <a:gd name="connsiteY20" fmla="*/ 240821 h 371449"/>
              <a:gd name="connsiteX21" fmla="*/ 772886 w 1005792"/>
              <a:gd name="connsiteY21" fmla="*/ 175506 h 371449"/>
              <a:gd name="connsiteX22" fmla="*/ 823233 w 1005792"/>
              <a:gd name="connsiteY22" fmla="*/ 136386 h 371449"/>
              <a:gd name="connsiteX23" fmla="*/ 848746 w 1005792"/>
              <a:gd name="connsiteY23" fmla="*/ 93183 h 371449"/>
              <a:gd name="connsiteX24" fmla="*/ 903515 w 1005792"/>
              <a:gd name="connsiteY24" fmla="*/ 66649 h 371449"/>
              <a:gd name="connsiteX25" fmla="*/ 936172 w 1005792"/>
              <a:gd name="connsiteY25" fmla="*/ 44878 h 371449"/>
              <a:gd name="connsiteX26" fmla="*/ 951480 w 1005792"/>
              <a:gd name="connsiteY26" fmla="*/ 19364 h 371449"/>
              <a:gd name="connsiteX27" fmla="*/ 914400 w 1005792"/>
              <a:gd name="connsiteY27" fmla="*/ 1335 h 371449"/>
              <a:gd name="connsiteX0" fmla="*/ 914400 w 1009269"/>
              <a:gd name="connsiteY0" fmla="*/ 1864 h 371978"/>
              <a:gd name="connsiteX1" fmla="*/ 0 w 1009269"/>
              <a:gd name="connsiteY1" fmla="*/ 1864 h 371978"/>
              <a:gd name="connsiteX2" fmla="*/ 87086 w 1009269"/>
              <a:gd name="connsiteY2" fmla="*/ 45407 h 371978"/>
              <a:gd name="connsiteX3" fmla="*/ 97972 w 1009269"/>
              <a:gd name="connsiteY3" fmla="*/ 78064 h 371978"/>
              <a:gd name="connsiteX4" fmla="*/ 141515 w 1009269"/>
              <a:gd name="connsiteY4" fmla="*/ 132492 h 371978"/>
              <a:gd name="connsiteX5" fmla="*/ 152400 w 1009269"/>
              <a:gd name="connsiteY5" fmla="*/ 165150 h 371978"/>
              <a:gd name="connsiteX6" fmla="*/ 174172 w 1009269"/>
              <a:gd name="connsiteY6" fmla="*/ 186921 h 371978"/>
              <a:gd name="connsiteX7" fmla="*/ 195943 w 1009269"/>
              <a:gd name="connsiteY7" fmla="*/ 219578 h 371978"/>
              <a:gd name="connsiteX8" fmla="*/ 217715 w 1009269"/>
              <a:gd name="connsiteY8" fmla="*/ 241350 h 371978"/>
              <a:gd name="connsiteX9" fmla="*/ 239486 w 1009269"/>
              <a:gd name="connsiteY9" fmla="*/ 274007 h 371978"/>
              <a:gd name="connsiteX10" fmla="*/ 250372 w 1009269"/>
              <a:gd name="connsiteY10" fmla="*/ 306664 h 371978"/>
              <a:gd name="connsiteX11" fmla="*/ 283029 w 1009269"/>
              <a:gd name="connsiteY11" fmla="*/ 317550 h 371978"/>
              <a:gd name="connsiteX12" fmla="*/ 391886 w 1009269"/>
              <a:gd name="connsiteY12" fmla="*/ 350207 h 371978"/>
              <a:gd name="connsiteX13" fmla="*/ 424543 w 1009269"/>
              <a:gd name="connsiteY13" fmla="*/ 361092 h 371978"/>
              <a:gd name="connsiteX14" fmla="*/ 457200 w 1009269"/>
              <a:gd name="connsiteY14" fmla="*/ 371978 h 371978"/>
              <a:gd name="connsiteX15" fmla="*/ 587829 w 1009269"/>
              <a:gd name="connsiteY15" fmla="*/ 361092 h 371978"/>
              <a:gd name="connsiteX16" fmla="*/ 620486 w 1009269"/>
              <a:gd name="connsiteY16" fmla="*/ 339321 h 371978"/>
              <a:gd name="connsiteX17" fmla="*/ 653143 w 1009269"/>
              <a:gd name="connsiteY17" fmla="*/ 328435 h 371978"/>
              <a:gd name="connsiteX18" fmla="*/ 696686 w 1009269"/>
              <a:gd name="connsiteY18" fmla="*/ 284892 h 371978"/>
              <a:gd name="connsiteX19" fmla="*/ 707572 w 1009269"/>
              <a:gd name="connsiteY19" fmla="*/ 252235 h 371978"/>
              <a:gd name="connsiteX20" fmla="*/ 740229 w 1009269"/>
              <a:gd name="connsiteY20" fmla="*/ 241350 h 371978"/>
              <a:gd name="connsiteX21" fmla="*/ 772886 w 1009269"/>
              <a:gd name="connsiteY21" fmla="*/ 176035 h 371978"/>
              <a:gd name="connsiteX22" fmla="*/ 823233 w 1009269"/>
              <a:gd name="connsiteY22" fmla="*/ 136915 h 371978"/>
              <a:gd name="connsiteX23" fmla="*/ 848746 w 1009269"/>
              <a:gd name="connsiteY23" fmla="*/ 93712 h 371978"/>
              <a:gd name="connsiteX24" fmla="*/ 903515 w 1009269"/>
              <a:gd name="connsiteY24" fmla="*/ 67178 h 371978"/>
              <a:gd name="connsiteX25" fmla="*/ 936172 w 1009269"/>
              <a:gd name="connsiteY25" fmla="*/ 45407 h 371978"/>
              <a:gd name="connsiteX26" fmla="*/ 958624 w 1009269"/>
              <a:gd name="connsiteY26" fmla="*/ 27037 h 371978"/>
              <a:gd name="connsiteX27" fmla="*/ 914400 w 1009269"/>
              <a:gd name="connsiteY27" fmla="*/ 1864 h 371978"/>
              <a:gd name="connsiteX0" fmla="*/ 914400 w 1009269"/>
              <a:gd name="connsiteY0" fmla="*/ 1864 h 371978"/>
              <a:gd name="connsiteX1" fmla="*/ 0 w 1009269"/>
              <a:gd name="connsiteY1" fmla="*/ 1864 h 371978"/>
              <a:gd name="connsiteX2" fmla="*/ 87086 w 1009269"/>
              <a:gd name="connsiteY2" fmla="*/ 45407 h 371978"/>
              <a:gd name="connsiteX3" fmla="*/ 97972 w 1009269"/>
              <a:gd name="connsiteY3" fmla="*/ 78064 h 371978"/>
              <a:gd name="connsiteX4" fmla="*/ 141515 w 1009269"/>
              <a:gd name="connsiteY4" fmla="*/ 132492 h 371978"/>
              <a:gd name="connsiteX5" fmla="*/ 152400 w 1009269"/>
              <a:gd name="connsiteY5" fmla="*/ 165150 h 371978"/>
              <a:gd name="connsiteX6" fmla="*/ 174172 w 1009269"/>
              <a:gd name="connsiteY6" fmla="*/ 186921 h 371978"/>
              <a:gd name="connsiteX7" fmla="*/ 195943 w 1009269"/>
              <a:gd name="connsiteY7" fmla="*/ 219578 h 371978"/>
              <a:gd name="connsiteX8" fmla="*/ 217715 w 1009269"/>
              <a:gd name="connsiteY8" fmla="*/ 241350 h 371978"/>
              <a:gd name="connsiteX9" fmla="*/ 239486 w 1009269"/>
              <a:gd name="connsiteY9" fmla="*/ 274007 h 371978"/>
              <a:gd name="connsiteX10" fmla="*/ 250372 w 1009269"/>
              <a:gd name="connsiteY10" fmla="*/ 306664 h 371978"/>
              <a:gd name="connsiteX11" fmla="*/ 283029 w 1009269"/>
              <a:gd name="connsiteY11" fmla="*/ 317550 h 371978"/>
              <a:gd name="connsiteX12" fmla="*/ 391886 w 1009269"/>
              <a:gd name="connsiteY12" fmla="*/ 350207 h 371978"/>
              <a:gd name="connsiteX13" fmla="*/ 424543 w 1009269"/>
              <a:gd name="connsiteY13" fmla="*/ 361092 h 371978"/>
              <a:gd name="connsiteX14" fmla="*/ 457200 w 1009269"/>
              <a:gd name="connsiteY14" fmla="*/ 371978 h 371978"/>
              <a:gd name="connsiteX15" fmla="*/ 587829 w 1009269"/>
              <a:gd name="connsiteY15" fmla="*/ 361092 h 371978"/>
              <a:gd name="connsiteX16" fmla="*/ 620486 w 1009269"/>
              <a:gd name="connsiteY16" fmla="*/ 339321 h 371978"/>
              <a:gd name="connsiteX17" fmla="*/ 653143 w 1009269"/>
              <a:gd name="connsiteY17" fmla="*/ 328435 h 371978"/>
              <a:gd name="connsiteX18" fmla="*/ 696686 w 1009269"/>
              <a:gd name="connsiteY18" fmla="*/ 284892 h 371978"/>
              <a:gd name="connsiteX19" fmla="*/ 707572 w 1009269"/>
              <a:gd name="connsiteY19" fmla="*/ 252235 h 371978"/>
              <a:gd name="connsiteX20" fmla="*/ 740229 w 1009269"/>
              <a:gd name="connsiteY20" fmla="*/ 241350 h 371978"/>
              <a:gd name="connsiteX21" fmla="*/ 784792 w 1009269"/>
              <a:gd name="connsiteY21" fmla="*/ 187942 h 371978"/>
              <a:gd name="connsiteX22" fmla="*/ 823233 w 1009269"/>
              <a:gd name="connsiteY22" fmla="*/ 136915 h 371978"/>
              <a:gd name="connsiteX23" fmla="*/ 848746 w 1009269"/>
              <a:gd name="connsiteY23" fmla="*/ 93712 h 371978"/>
              <a:gd name="connsiteX24" fmla="*/ 903515 w 1009269"/>
              <a:gd name="connsiteY24" fmla="*/ 67178 h 371978"/>
              <a:gd name="connsiteX25" fmla="*/ 936172 w 1009269"/>
              <a:gd name="connsiteY25" fmla="*/ 45407 h 371978"/>
              <a:gd name="connsiteX26" fmla="*/ 958624 w 1009269"/>
              <a:gd name="connsiteY26" fmla="*/ 27037 h 371978"/>
              <a:gd name="connsiteX27" fmla="*/ 914400 w 1009269"/>
              <a:gd name="connsiteY27" fmla="*/ 1864 h 371978"/>
              <a:gd name="connsiteX0" fmla="*/ 914400 w 1009269"/>
              <a:gd name="connsiteY0" fmla="*/ 1864 h 371978"/>
              <a:gd name="connsiteX1" fmla="*/ 0 w 1009269"/>
              <a:gd name="connsiteY1" fmla="*/ 1864 h 371978"/>
              <a:gd name="connsiteX2" fmla="*/ 87086 w 1009269"/>
              <a:gd name="connsiteY2" fmla="*/ 45407 h 371978"/>
              <a:gd name="connsiteX3" fmla="*/ 97972 w 1009269"/>
              <a:gd name="connsiteY3" fmla="*/ 78064 h 371978"/>
              <a:gd name="connsiteX4" fmla="*/ 141515 w 1009269"/>
              <a:gd name="connsiteY4" fmla="*/ 132492 h 371978"/>
              <a:gd name="connsiteX5" fmla="*/ 152400 w 1009269"/>
              <a:gd name="connsiteY5" fmla="*/ 165150 h 371978"/>
              <a:gd name="connsiteX6" fmla="*/ 174172 w 1009269"/>
              <a:gd name="connsiteY6" fmla="*/ 186921 h 371978"/>
              <a:gd name="connsiteX7" fmla="*/ 195943 w 1009269"/>
              <a:gd name="connsiteY7" fmla="*/ 219578 h 371978"/>
              <a:gd name="connsiteX8" fmla="*/ 217715 w 1009269"/>
              <a:gd name="connsiteY8" fmla="*/ 241350 h 371978"/>
              <a:gd name="connsiteX9" fmla="*/ 239486 w 1009269"/>
              <a:gd name="connsiteY9" fmla="*/ 274007 h 371978"/>
              <a:gd name="connsiteX10" fmla="*/ 250372 w 1009269"/>
              <a:gd name="connsiteY10" fmla="*/ 306664 h 371978"/>
              <a:gd name="connsiteX11" fmla="*/ 283029 w 1009269"/>
              <a:gd name="connsiteY11" fmla="*/ 317550 h 371978"/>
              <a:gd name="connsiteX12" fmla="*/ 391886 w 1009269"/>
              <a:gd name="connsiteY12" fmla="*/ 350207 h 371978"/>
              <a:gd name="connsiteX13" fmla="*/ 424543 w 1009269"/>
              <a:gd name="connsiteY13" fmla="*/ 361092 h 371978"/>
              <a:gd name="connsiteX14" fmla="*/ 457200 w 1009269"/>
              <a:gd name="connsiteY14" fmla="*/ 371978 h 371978"/>
              <a:gd name="connsiteX15" fmla="*/ 587829 w 1009269"/>
              <a:gd name="connsiteY15" fmla="*/ 361092 h 371978"/>
              <a:gd name="connsiteX16" fmla="*/ 620486 w 1009269"/>
              <a:gd name="connsiteY16" fmla="*/ 339321 h 371978"/>
              <a:gd name="connsiteX17" fmla="*/ 653143 w 1009269"/>
              <a:gd name="connsiteY17" fmla="*/ 328435 h 371978"/>
              <a:gd name="connsiteX18" fmla="*/ 696686 w 1009269"/>
              <a:gd name="connsiteY18" fmla="*/ 284892 h 371978"/>
              <a:gd name="connsiteX19" fmla="*/ 721860 w 1009269"/>
              <a:gd name="connsiteY19" fmla="*/ 266522 h 371978"/>
              <a:gd name="connsiteX20" fmla="*/ 740229 w 1009269"/>
              <a:gd name="connsiteY20" fmla="*/ 241350 h 371978"/>
              <a:gd name="connsiteX21" fmla="*/ 784792 w 1009269"/>
              <a:gd name="connsiteY21" fmla="*/ 187942 h 371978"/>
              <a:gd name="connsiteX22" fmla="*/ 823233 w 1009269"/>
              <a:gd name="connsiteY22" fmla="*/ 136915 h 371978"/>
              <a:gd name="connsiteX23" fmla="*/ 848746 w 1009269"/>
              <a:gd name="connsiteY23" fmla="*/ 93712 h 371978"/>
              <a:gd name="connsiteX24" fmla="*/ 903515 w 1009269"/>
              <a:gd name="connsiteY24" fmla="*/ 67178 h 371978"/>
              <a:gd name="connsiteX25" fmla="*/ 936172 w 1009269"/>
              <a:gd name="connsiteY25" fmla="*/ 45407 h 371978"/>
              <a:gd name="connsiteX26" fmla="*/ 958624 w 1009269"/>
              <a:gd name="connsiteY26" fmla="*/ 27037 h 371978"/>
              <a:gd name="connsiteX27" fmla="*/ 914400 w 1009269"/>
              <a:gd name="connsiteY27" fmla="*/ 1864 h 37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09269" h="371978">
                <a:moveTo>
                  <a:pt x="914400" y="1864"/>
                </a:moveTo>
                <a:cubicBezTo>
                  <a:pt x="754629" y="-2332"/>
                  <a:pt x="304800" y="1864"/>
                  <a:pt x="0" y="1864"/>
                </a:cubicBezTo>
                <a:cubicBezTo>
                  <a:pt x="29029" y="16378"/>
                  <a:pt x="61467" y="25482"/>
                  <a:pt x="87086" y="45407"/>
                </a:cubicBezTo>
                <a:cubicBezTo>
                  <a:pt x="96143" y="52452"/>
                  <a:pt x="92840" y="67801"/>
                  <a:pt x="97972" y="78064"/>
                </a:cubicBezTo>
                <a:cubicBezTo>
                  <a:pt x="111705" y="105530"/>
                  <a:pt x="121263" y="112241"/>
                  <a:pt x="141515" y="132492"/>
                </a:cubicBezTo>
                <a:cubicBezTo>
                  <a:pt x="145143" y="143378"/>
                  <a:pt x="146496" y="155310"/>
                  <a:pt x="152400" y="165150"/>
                </a:cubicBezTo>
                <a:cubicBezTo>
                  <a:pt x="157680" y="173951"/>
                  <a:pt x="167761" y="178907"/>
                  <a:pt x="174172" y="186921"/>
                </a:cubicBezTo>
                <a:cubicBezTo>
                  <a:pt x="182345" y="197137"/>
                  <a:pt x="187770" y="209362"/>
                  <a:pt x="195943" y="219578"/>
                </a:cubicBezTo>
                <a:cubicBezTo>
                  <a:pt x="202354" y="227592"/>
                  <a:pt x="211304" y="233336"/>
                  <a:pt x="217715" y="241350"/>
                </a:cubicBezTo>
                <a:cubicBezTo>
                  <a:pt x="225888" y="251566"/>
                  <a:pt x="233635" y="262305"/>
                  <a:pt x="239486" y="274007"/>
                </a:cubicBezTo>
                <a:cubicBezTo>
                  <a:pt x="244618" y="284270"/>
                  <a:pt x="242258" y="298550"/>
                  <a:pt x="250372" y="306664"/>
                </a:cubicBezTo>
                <a:cubicBezTo>
                  <a:pt x="258486" y="314778"/>
                  <a:pt x="271996" y="314398"/>
                  <a:pt x="283029" y="317550"/>
                </a:cubicBezTo>
                <a:cubicBezTo>
                  <a:pt x="398212" y="350459"/>
                  <a:pt x="236639" y="298458"/>
                  <a:pt x="391886" y="350207"/>
                </a:cubicBezTo>
                <a:lnTo>
                  <a:pt x="424543" y="361092"/>
                </a:lnTo>
                <a:lnTo>
                  <a:pt x="457200" y="371978"/>
                </a:lnTo>
                <a:cubicBezTo>
                  <a:pt x="500743" y="368349"/>
                  <a:pt x="544984" y="369661"/>
                  <a:pt x="587829" y="361092"/>
                </a:cubicBezTo>
                <a:cubicBezTo>
                  <a:pt x="600658" y="358526"/>
                  <a:pt x="608784" y="345172"/>
                  <a:pt x="620486" y="339321"/>
                </a:cubicBezTo>
                <a:cubicBezTo>
                  <a:pt x="630749" y="334189"/>
                  <a:pt x="642257" y="332064"/>
                  <a:pt x="653143" y="328435"/>
                </a:cubicBezTo>
                <a:cubicBezTo>
                  <a:pt x="667657" y="313921"/>
                  <a:pt x="685233" y="295211"/>
                  <a:pt x="696686" y="284892"/>
                </a:cubicBezTo>
                <a:cubicBezTo>
                  <a:pt x="708139" y="274573"/>
                  <a:pt x="713746" y="274636"/>
                  <a:pt x="721860" y="266522"/>
                </a:cubicBezTo>
                <a:cubicBezTo>
                  <a:pt x="729974" y="258408"/>
                  <a:pt x="729343" y="244978"/>
                  <a:pt x="740229" y="241350"/>
                </a:cubicBezTo>
                <a:cubicBezTo>
                  <a:pt x="779928" y="122253"/>
                  <a:pt x="770958" y="205348"/>
                  <a:pt x="784792" y="187942"/>
                </a:cubicBezTo>
                <a:cubicBezTo>
                  <a:pt x="798626" y="170536"/>
                  <a:pt x="812574" y="152620"/>
                  <a:pt x="823233" y="136915"/>
                </a:cubicBezTo>
                <a:cubicBezTo>
                  <a:pt x="833892" y="121210"/>
                  <a:pt x="835366" y="105335"/>
                  <a:pt x="848746" y="93712"/>
                </a:cubicBezTo>
                <a:cubicBezTo>
                  <a:pt x="862126" y="82089"/>
                  <a:pt x="888944" y="75229"/>
                  <a:pt x="903515" y="67178"/>
                </a:cubicBezTo>
                <a:cubicBezTo>
                  <a:pt x="918086" y="59127"/>
                  <a:pt x="925286" y="52664"/>
                  <a:pt x="936172" y="45407"/>
                </a:cubicBezTo>
                <a:cubicBezTo>
                  <a:pt x="932543" y="34521"/>
                  <a:pt x="926257" y="49439"/>
                  <a:pt x="958624" y="27037"/>
                </a:cubicBezTo>
                <a:cubicBezTo>
                  <a:pt x="990991" y="4635"/>
                  <a:pt x="1074171" y="6060"/>
                  <a:pt x="914400" y="1864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5" descr="C:\Users\tbiladeau\Documents\Presentations\AFS 2017\Shrub draw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6" y="3198862"/>
            <a:ext cx="446087" cy="67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Freeform 57"/>
          <p:cNvSpPr/>
          <p:nvPr/>
        </p:nvSpPr>
        <p:spPr>
          <a:xfrm>
            <a:off x="272149" y="3768341"/>
            <a:ext cx="8577943" cy="446455"/>
          </a:xfrm>
          <a:custGeom>
            <a:avLst/>
            <a:gdLst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6793 w 8577943"/>
              <a:gd name="connsiteY14" fmla="*/ 410883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40918 w 8577943"/>
              <a:gd name="connsiteY14" fmla="*/ 439449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40918 w 8577943"/>
              <a:gd name="connsiteY14" fmla="*/ 439449 h 1338943"/>
              <a:gd name="connsiteX15" fmla="*/ 4389664 w 8577943"/>
              <a:gd name="connsiteY15" fmla="*/ 790424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29768 w 8577943"/>
              <a:gd name="connsiteY19" fmla="*/ 1122402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29768 w 8577943"/>
              <a:gd name="connsiteY19" fmla="*/ 1122402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410435"/>
              <a:gd name="connsiteX1" fmla="*/ 8577943 w 8577943"/>
              <a:gd name="connsiteY1" fmla="*/ 1338943 h 1410435"/>
              <a:gd name="connsiteX2" fmla="*/ 8545286 w 8577943"/>
              <a:gd name="connsiteY2" fmla="*/ 0 h 1410435"/>
              <a:gd name="connsiteX3" fmla="*/ 7815943 w 8577943"/>
              <a:gd name="connsiteY3" fmla="*/ 21771 h 1410435"/>
              <a:gd name="connsiteX4" fmla="*/ 7554686 w 8577943"/>
              <a:gd name="connsiteY4" fmla="*/ 130628 h 1410435"/>
              <a:gd name="connsiteX5" fmla="*/ 6607628 w 8577943"/>
              <a:gd name="connsiteY5" fmla="*/ 174171 h 1410435"/>
              <a:gd name="connsiteX6" fmla="*/ 5823857 w 8577943"/>
              <a:gd name="connsiteY6" fmla="*/ 217714 h 1410435"/>
              <a:gd name="connsiteX7" fmla="*/ 5736771 w 8577943"/>
              <a:gd name="connsiteY7" fmla="*/ 185057 h 1410435"/>
              <a:gd name="connsiteX8" fmla="*/ 5380718 w 8577943"/>
              <a:gd name="connsiteY8" fmla="*/ 212259 h 1410435"/>
              <a:gd name="connsiteX9" fmla="*/ 5323114 w 8577943"/>
              <a:gd name="connsiteY9" fmla="*/ 195943 h 1410435"/>
              <a:gd name="connsiteX10" fmla="*/ 4898571 w 8577943"/>
              <a:gd name="connsiteY10" fmla="*/ 206828 h 1410435"/>
              <a:gd name="connsiteX11" fmla="*/ 4698093 w 8577943"/>
              <a:gd name="connsiteY11" fmla="*/ 285709 h 1410435"/>
              <a:gd name="connsiteX12" fmla="*/ 4596946 w 8577943"/>
              <a:gd name="connsiteY12" fmla="*/ 219054 h 1410435"/>
              <a:gd name="connsiteX13" fmla="*/ 4559300 w 8577943"/>
              <a:gd name="connsiteY13" fmla="*/ 319730 h 1410435"/>
              <a:gd name="connsiteX14" fmla="*/ 4450443 w 8577943"/>
              <a:gd name="connsiteY14" fmla="*/ 468016 h 1410435"/>
              <a:gd name="connsiteX15" fmla="*/ 4389664 w 8577943"/>
              <a:gd name="connsiteY15" fmla="*/ 790424 h 1410435"/>
              <a:gd name="connsiteX16" fmla="*/ 4339771 w 8577943"/>
              <a:gd name="connsiteY16" fmla="*/ 933278 h 1410435"/>
              <a:gd name="connsiteX17" fmla="*/ 4305753 w 8577943"/>
              <a:gd name="connsiteY17" fmla="*/ 1111491 h 1410435"/>
              <a:gd name="connsiteX18" fmla="*/ 4243614 w 8577943"/>
              <a:gd name="connsiteY18" fmla="*/ 1235301 h 1410435"/>
              <a:gd name="connsiteX19" fmla="*/ 4113893 w 8577943"/>
              <a:gd name="connsiteY19" fmla="*/ 1303320 h 1410435"/>
              <a:gd name="connsiteX20" fmla="*/ 4027714 w 8577943"/>
              <a:gd name="connsiteY20" fmla="*/ 511628 h 1410435"/>
              <a:gd name="connsiteX21" fmla="*/ 3951514 w 8577943"/>
              <a:gd name="connsiteY21" fmla="*/ 489857 h 1410435"/>
              <a:gd name="connsiteX22" fmla="*/ 3864428 w 8577943"/>
              <a:gd name="connsiteY22" fmla="*/ 457200 h 1410435"/>
              <a:gd name="connsiteX23" fmla="*/ 3842657 w 8577943"/>
              <a:gd name="connsiteY23" fmla="*/ 391886 h 1410435"/>
              <a:gd name="connsiteX24" fmla="*/ 3820886 w 8577943"/>
              <a:gd name="connsiteY24" fmla="*/ 370114 h 1410435"/>
              <a:gd name="connsiteX25" fmla="*/ 3810000 w 8577943"/>
              <a:gd name="connsiteY25" fmla="*/ 337457 h 1410435"/>
              <a:gd name="connsiteX26" fmla="*/ 3788228 w 8577943"/>
              <a:gd name="connsiteY26" fmla="*/ 315686 h 1410435"/>
              <a:gd name="connsiteX27" fmla="*/ 3766457 w 8577943"/>
              <a:gd name="connsiteY27" fmla="*/ 250371 h 1410435"/>
              <a:gd name="connsiteX28" fmla="*/ 3679371 w 8577943"/>
              <a:gd name="connsiteY28" fmla="*/ 185057 h 1410435"/>
              <a:gd name="connsiteX29" fmla="*/ 3646714 w 8577943"/>
              <a:gd name="connsiteY29" fmla="*/ 163286 h 1410435"/>
              <a:gd name="connsiteX30" fmla="*/ 3592286 w 8577943"/>
              <a:gd name="connsiteY30" fmla="*/ 152400 h 1410435"/>
              <a:gd name="connsiteX31" fmla="*/ 3352800 w 8577943"/>
              <a:gd name="connsiteY31" fmla="*/ 119743 h 1410435"/>
              <a:gd name="connsiteX32" fmla="*/ 3178628 w 8577943"/>
              <a:gd name="connsiteY32" fmla="*/ 119743 h 1410435"/>
              <a:gd name="connsiteX33" fmla="*/ 3091543 w 8577943"/>
              <a:gd name="connsiteY33" fmla="*/ 141514 h 1410435"/>
              <a:gd name="connsiteX34" fmla="*/ 2732314 w 8577943"/>
              <a:gd name="connsiteY34" fmla="*/ 152400 h 1410435"/>
              <a:gd name="connsiteX35" fmla="*/ 2536371 w 8577943"/>
              <a:gd name="connsiteY35" fmla="*/ 130628 h 1410435"/>
              <a:gd name="connsiteX36" fmla="*/ 2057400 w 8577943"/>
              <a:gd name="connsiteY36" fmla="*/ 152400 h 1410435"/>
              <a:gd name="connsiteX37" fmla="*/ 1817914 w 8577943"/>
              <a:gd name="connsiteY37" fmla="*/ 174171 h 1410435"/>
              <a:gd name="connsiteX38" fmla="*/ 1687286 w 8577943"/>
              <a:gd name="connsiteY38" fmla="*/ 185057 h 1410435"/>
              <a:gd name="connsiteX39" fmla="*/ 1338943 w 8577943"/>
              <a:gd name="connsiteY39" fmla="*/ 185057 h 1410435"/>
              <a:gd name="connsiteX40" fmla="*/ 1055914 w 8577943"/>
              <a:gd name="connsiteY40" fmla="*/ 163286 h 1410435"/>
              <a:gd name="connsiteX41" fmla="*/ 838200 w 8577943"/>
              <a:gd name="connsiteY41" fmla="*/ 163286 h 1410435"/>
              <a:gd name="connsiteX42" fmla="*/ 664028 w 8577943"/>
              <a:gd name="connsiteY42" fmla="*/ 87086 h 1410435"/>
              <a:gd name="connsiteX43" fmla="*/ 32657 w 8577943"/>
              <a:gd name="connsiteY43" fmla="*/ 76200 h 1410435"/>
              <a:gd name="connsiteX44" fmla="*/ 0 w 8577943"/>
              <a:gd name="connsiteY44" fmla="*/ 1328057 h 1410435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70564 w 8577943"/>
              <a:gd name="connsiteY20" fmla="*/ 1073427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70564 w 8577943"/>
              <a:gd name="connsiteY20" fmla="*/ 1073427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43564 w 8577943"/>
              <a:gd name="connsiteY21" fmla="*/ 851694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43564 w 8577943"/>
              <a:gd name="connsiteY21" fmla="*/ 851694 h 1338943"/>
              <a:gd name="connsiteX22" fmla="*/ 3766003 w 8577943"/>
              <a:gd name="connsiteY22" fmla="*/ 647641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820886 w 8577943"/>
              <a:gd name="connsiteY24" fmla="*/ 370114 h 1338943"/>
              <a:gd name="connsiteX25" fmla="*/ 3683000 w 8577943"/>
              <a:gd name="connsiteY25" fmla="*/ 404112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788228 w 8577943"/>
              <a:gd name="connsiteY25" fmla="*/ 315686 h 1338943"/>
              <a:gd name="connsiteX26" fmla="*/ 3766457 w 8577943"/>
              <a:gd name="connsiteY26" fmla="*/ 250371 h 1338943"/>
              <a:gd name="connsiteX27" fmla="*/ 3679371 w 8577943"/>
              <a:gd name="connsiteY27" fmla="*/ 185057 h 1338943"/>
              <a:gd name="connsiteX28" fmla="*/ 3646714 w 8577943"/>
              <a:gd name="connsiteY28" fmla="*/ 163286 h 1338943"/>
              <a:gd name="connsiteX29" fmla="*/ 3592286 w 8577943"/>
              <a:gd name="connsiteY29" fmla="*/ 152400 h 1338943"/>
              <a:gd name="connsiteX30" fmla="*/ 3352800 w 8577943"/>
              <a:gd name="connsiteY30" fmla="*/ 119743 h 1338943"/>
              <a:gd name="connsiteX31" fmla="*/ 3178628 w 8577943"/>
              <a:gd name="connsiteY31" fmla="*/ 119743 h 1338943"/>
              <a:gd name="connsiteX32" fmla="*/ 3091543 w 8577943"/>
              <a:gd name="connsiteY32" fmla="*/ 141514 h 1338943"/>
              <a:gd name="connsiteX33" fmla="*/ 2732314 w 8577943"/>
              <a:gd name="connsiteY33" fmla="*/ 152400 h 1338943"/>
              <a:gd name="connsiteX34" fmla="*/ 2536371 w 8577943"/>
              <a:gd name="connsiteY34" fmla="*/ 130628 h 1338943"/>
              <a:gd name="connsiteX35" fmla="*/ 2057400 w 8577943"/>
              <a:gd name="connsiteY35" fmla="*/ 152400 h 1338943"/>
              <a:gd name="connsiteX36" fmla="*/ 1817914 w 8577943"/>
              <a:gd name="connsiteY36" fmla="*/ 174171 h 1338943"/>
              <a:gd name="connsiteX37" fmla="*/ 1687286 w 8577943"/>
              <a:gd name="connsiteY37" fmla="*/ 185057 h 1338943"/>
              <a:gd name="connsiteX38" fmla="*/ 1338943 w 8577943"/>
              <a:gd name="connsiteY38" fmla="*/ 185057 h 1338943"/>
              <a:gd name="connsiteX39" fmla="*/ 1055914 w 8577943"/>
              <a:gd name="connsiteY39" fmla="*/ 163286 h 1338943"/>
              <a:gd name="connsiteX40" fmla="*/ 838200 w 8577943"/>
              <a:gd name="connsiteY40" fmla="*/ 163286 h 1338943"/>
              <a:gd name="connsiteX41" fmla="*/ 664028 w 8577943"/>
              <a:gd name="connsiteY41" fmla="*/ 87086 h 1338943"/>
              <a:gd name="connsiteX42" fmla="*/ 32657 w 8577943"/>
              <a:gd name="connsiteY42" fmla="*/ 76200 h 1338943"/>
              <a:gd name="connsiteX43" fmla="*/ 0 w 8577943"/>
              <a:gd name="connsiteY43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766457 w 8577943"/>
              <a:gd name="connsiteY25" fmla="*/ 250371 h 1338943"/>
              <a:gd name="connsiteX26" fmla="*/ 3679371 w 8577943"/>
              <a:gd name="connsiteY26" fmla="*/ 185057 h 1338943"/>
              <a:gd name="connsiteX27" fmla="*/ 3646714 w 8577943"/>
              <a:gd name="connsiteY27" fmla="*/ 163286 h 1338943"/>
              <a:gd name="connsiteX28" fmla="*/ 3592286 w 8577943"/>
              <a:gd name="connsiteY28" fmla="*/ 152400 h 1338943"/>
              <a:gd name="connsiteX29" fmla="*/ 3352800 w 8577943"/>
              <a:gd name="connsiteY29" fmla="*/ 119743 h 1338943"/>
              <a:gd name="connsiteX30" fmla="*/ 3178628 w 8577943"/>
              <a:gd name="connsiteY30" fmla="*/ 119743 h 1338943"/>
              <a:gd name="connsiteX31" fmla="*/ 3091543 w 8577943"/>
              <a:gd name="connsiteY31" fmla="*/ 141514 h 1338943"/>
              <a:gd name="connsiteX32" fmla="*/ 2732314 w 8577943"/>
              <a:gd name="connsiteY32" fmla="*/ 152400 h 1338943"/>
              <a:gd name="connsiteX33" fmla="*/ 2536371 w 8577943"/>
              <a:gd name="connsiteY33" fmla="*/ 130628 h 1338943"/>
              <a:gd name="connsiteX34" fmla="*/ 2057400 w 8577943"/>
              <a:gd name="connsiteY34" fmla="*/ 152400 h 1338943"/>
              <a:gd name="connsiteX35" fmla="*/ 1817914 w 8577943"/>
              <a:gd name="connsiteY35" fmla="*/ 174171 h 1338943"/>
              <a:gd name="connsiteX36" fmla="*/ 1687286 w 8577943"/>
              <a:gd name="connsiteY36" fmla="*/ 185057 h 1338943"/>
              <a:gd name="connsiteX37" fmla="*/ 1338943 w 8577943"/>
              <a:gd name="connsiteY37" fmla="*/ 185057 h 1338943"/>
              <a:gd name="connsiteX38" fmla="*/ 1055914 w 8577943"/>
              <a:gd name="connsiteY38" fmla="*/ 163286 h 1338943"/>
              <a:gd name="connsiteX39" fmla="*/ 838200 w 8577943"/>
              <a:gd name="connsiteY39" fmla="*/ 163286 h 1338943"/>
              <a:gd name="connsiteX40" fmla="*/ 664028 w 8577943"/>
              <a:gd name="connsiteY40" fmla="*/ 87086 h 1338943"/>
              <a:gd name="connsiteX41" fmla="*/ 32657 w 8577943"/>
              <a:gd name="connsiteY41" fmla="*/ 76200 h 1338943"/>
              <a:gd name="connsiteX42" fmla="*/ 0 w 8577943"/>
              <a:gd name="connsiteY42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79371 w 8577943"/>
              <a:gd name="connsiteY25" fmla="*/ 185057 h 1338943"/>
              <a:gd name="connsiteX26" fmla="*/ 3646714 w 8577943"/>
              <a:gd name="connsiteY26" fmla="*/ 163286 h 1338943"/>
              <a:gd name="connsiteX27" fmla="*/ 3592286 w 8577943"/>
              <a:gd name="connsiteY27" fmla="*/ 152400 h 1338943"/>
              <a:gd name="connsiteX28" fmla="*/ 3352800 w 8577943"/>
              <a:gd name="connsiteY28" fmla="*/ 119743 h 1338943"/>
              <a:gd name="connsiteX29" fmla="*/ 3178628 w 8577943"/>
              <a:gd name="connsiteY29" fmla="*/ 119743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46714 w 8577943"/>
              <a:gd name="connsiteY26" fmla="*/ 163286 h 1338943"/>
              <a:gd name="connsiteX27" fmla="*/ 3592286 w 8577943"/>
              <a:gd name="connsiteY27" fmla="*/ 152400 h 1338943"/>
              <a:gd name="connsiteX28" fmla="*/ 3352800 w 8577943"/>
              <a:gd name="connsiteY28" fmla="*/ 119743 h 1338943"/>
              <a:gd name="connsiteX29" fmla="*/ 3178628 w 8577943"/>
              <a:gd name="connsiteY29" fmla="*/ 119743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92286 w 8577943"/>
              <a:gd name="connsiteY27" fmla="*/ 152400 h 1338943"/>
              <a:gd name="connsiteX28" fmla="*/ 3352800 w 8577943"/>
              <a:gd name="connsiteY28" fmla="*/ 119743 h 1338943"/>
              <a:gd name="connsiteX29" fmla="*/ 3178628 w 8577943"/>
              <a:gd name="connsiteY29" fmla="*/ 119743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52800 w 8577943"/>
              <a:gd name="connsiteY28" fmla="*/ 119743 h 1338943"/>
              <a:gd name="connsiteX29" fmla="*/ 3178628 w 8577943"/>
              <a:gd name="connsiteY29" fmla="*/ 119743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52800 w 8577943"/>
              <a:gd name="connsiteY28" fmla="*/ 119743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323114 w 8577943"/>
              <a:gd name="connsiteY9" fmla="*/ 195943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80718 w 8577943"/>
              <a:gd name="connsiteY8" fmla="*/ 21225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38200 w 8577943"/>
              <a:gd name="connsiteY38" fmla="*/ 163286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55914 w 8577943"/>
              <a:gd name="connsiteY37" fmla="*/ 163286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38943 w 8577943"/>
              <a:gd name="connsiteY36" fmla="*/ 185057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7286 w 8577943"/>
              <a:gd name="connsiteY35" fmla="*/ 185057 h 1338943"/>
              <a:gd name="connsiteX36" fmla="*/ 1360374 w 8577943"/>
              <a:gd name="connsiteY36" fmla="*/ 342169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17914 w 8577943"/>
              <a:gd name="connsiteY34" fmla="*/ 174171 h 1338943"/>
              <a:gd name="connsiteX35" fmla="*/ 1684904 w 8577943"/>
              <a:gd name="connsiteY35" fmla="*/ 377879 h 1338943"/>
              <a:gd name="connsiteX36" fmla="*/ 1360374 w 8577943"/>
              <a:gd name="connsiteY36" fmla="*/ 342169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57400 w 8577943"/>
              <a:gd name="connsiteY33" fmla="*/ 152400 h 1338943"/>
              <a:gd name="connsiteX34" fmla="*/ 1863158 w 8577943"/>
              <a:gd name="connsiteY34" fmla="*/ 295576 h 1338943"/>
              <a:gd name="connsiteX35" fmla="*/ 1684904 w 8577943"/>
              <a:gd name="connsiteY35" fmla="*/ 377879 h 1338943"/>
              <a:gd name="connsiteX36" fmla="*/ 1360374 w 8577943"/>
              <a:gd name="connsiteY36" fmla="*/ 342169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36371 w 8577943"/>
              <a:gd name="connsiteY32" fmla="*/ 130628 h 1338943"/>
              <a:gd name="connsiteX33" fmla="*/ 2066925 w 8577943"/>
              <a:gd name="connsiteY33" fmla="*/ 238098 h 1338943"/>
              <a:gd name="connsiteX34" fmla="*/ 1863158 w 8577943"/>
              <a:gd name="connsiteY34" fmla="*/ 295576 h 1338943"/>
              <a:gd name="connsiteX35" fmla="*/ 1684904 w 8577943"/>
              <a:gd name="connsiteY35" fmla="*/ 377879 h 1338943"/>
              <a:gd name="connsiteX36" fmla="*/ 1360374 w 8577943"/>
              <a:gd name="connsiteY36" fmla="*/ 342169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32314 w 8577943"/>
              <a:gd name="connsiteY31" fmla="*/ 152400 h 1338943"/>
              <a:gd name="connsiteX32" fmla="*/ 2529227 w 8577943"/>
              <a:gd name="connsiteY32" fmla="*/ 244891 h 1338943"/>
              <a:gd name="connsiteX33" fmla="*/ 2066925 w 8577943"/>
              <a:gd name="connsiteY33" fmla="*/ 238098 h 1338943"/>
              <a:gd name="connsiteX34" fmla="*/ 1863158 w 8577943"/>
              <a:gd name="connsiteY34" fmla="*/ 295576 h 1338943"/>
              <a:gd name="connsiteX35" fmla="*/ 1684904 w 8577943"/>
              <a:gd name="connsiteY35" fmla="*/ 377879 h 1338943"/>
              <a:gd name="connsiteX36" fmla="*/ 1360374 w 8577943"/>
              <a:gd name="connsiteY36" fmla="*/ 342169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141514 h 1338943"/>
              <a:gd name="connsiteX31" fmla="*/ 2725171 w 8577943"/>
              <a:gd name="connsiteY31" fmla="*/ 323797 h 1338943"/>
              <a:gd name="connsiteX32" fmla="*/ 2529227 w 8577943"/>
              <a:gd name="connsiteY32" fmla="*/ 244891 h 1338943"/>
              <a:gd name="connsiteX33" fmla="*/ 2066925 w 8577943"/>
              <a:gd name="connsiteY33" fmla="*/ 238098 h 1338943"/>
              <a:gd name="connsiteX34" fmla="*/ 1863158 w 8577943"/>
              <a:gd name="connsiteY34" fmla="*/ 295576 h 1338943"/>
              <a:gd name="connsiteX35" fmla="*/ 1684904 w 8577943"/>
              <a:gd name="connsiteY35" fmla="*/ 377879 h 1338943"/>
              <a:gd name="connsiteX36" fmla="*/ 1360374 w 8577943"/>
              <a:gd name="connsiteY36" fmla="*/ 342169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212927 h 1338943"/>
              <a:gd name="connsiteX31" fmla="*/ 2725171 w 8577943"/>
              <a:gd name="connsiteY31" fmla="*/ 323797 h 1338943"/>
              <a:gd name="connsiteX32" fmla="*/ 2529227 w 8577943"/>
              <a:gd name="connsiteY32" fmla="*/ 244891 h 1338943"/>
              <a:gd name="connsiteX33" fmla="*/ 2066925 w 8577943"/>
              <a:gd name="connsiteY33" fmla="*/ 238098 h 1338943"/>
              <a:gd name="connsiteX34" fmla="*/ 1863158 w 8577943"/>
              <a:gd name="connsiteY34" fmla="*/ 295576 h 1338943"/>
              <a:gd name="connsiteX35" fmla="*/ 1684904 w 8577943"/>
              <a:gd name="connsiteY35" fmla="*/ 377879 h 1338943"/>
              <a:gd name="connsiteX36" fmla="*/ 1360374 w 8577943"/>
              <a:gd name="connsiteY36" fmla="*/ 342169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730218 w 8577943"/>
              <a:gd name="connsiteY3" fmla="*/ 7486 h 1338943"/>
              <a:gd name="connsiteX4" fmla="*/ 7545161 w 8577943"/>
              <a:gd name="connsiteY4" fmla="*/ 252032 h 1338943"/>
              <a:gd name="connsiteX5" fmla="*/ 6557622 w 8577943"/>
              <a:gd name="connsiteY5" fmla="*/ 317001 h 1338943"/>
              <a:gd name="connsiteX6" fmla="*/ 5883389 w 8577943"/>
              <a:gd name="connsiteY6" fmla="*/ 439102 h 1338943"/>
              <a:gd name="connsiteX7" fmla="*/ 5727246 w 8577943"/>
              <a:gd name="connsiteY7" fmla="*/ 363594 h 1338943"/>
              <a:gd name="connsiteX8" fmla="*/ 5404530 w 8577943"/>
              <a:gd name="connsiteY8" fmla="*/ 355089 h 1338943"/>
              <a:gd name="connsiteX9" fmla="*/ 5296920 w 8577943"/>
              <a:gd name="connsiteY9" fmla="*/ 453038 h 1338943"/>
              <a:gd name="connsiteX10" fmla="*/ 4936671 w 8577943"/>
              <a:gd name="connsiteY10" fmla="*/ 456781 h 1338943"/>
              <a:gd name="connsiteX11" fmla="*/ 4698093 w 8577943"/>
              <a:gd name="connsiteY11" fmla="*/ 285709 h 1338943"/>
              <a:gd name="connsiteX12" fmla="*/ 4596946 w 8577943"/>
              <a:gd name="connsiteY12" fmla="*/ 219054 h 1338943"/>
              <a:gd name="connsiteX13" fmla="*/ 4559300 w 8577943"/>
              <a:gd name="connsiteY13" fmla="*/ 319730 h 1338943"/>
              <a:gd name="connsiteX14" fmla="*/ 4450443 w 8577943"/>
              <a:gd name="connsiteY14" fmla="*/ 468016 h 1338943"/>
              <a:gd name="connsiteX15" fmla="*/ 4389664 w 8577943"/>
              <a:gd name="connsiteY15" fmla="*/ 790424 h 1338943"/>
              <a:gd name="connsiteX16" fmla="*/ 4339771 w 8577943"/>
              <a:gd name="connsiteY16" fmla="*/ 933278 h 1338943"/>
              <a:gd name="connsiteX17" fmla="*/ 4305753 w 8577943"/>
              <a:gd name="connsiteY17" fmla="*/ 1111491 h 1338943"/>
              <a:gd name="connsiteX18" fmla="*/ 4243614 w 8577943"/>
              <a:gd name="connsiteY18" fmla="*/ 1235301 h 1338943"/>
              <a:gd name="connsiteX19" fmla="*/ 4113893 w 8577943"/>
              <a:gd name="connsiteY19" fmla="*/ 1303320 h 1338943"/>
              <a:gd name="connsiteX20" fmla="*/ 3941989 w 8577943"/>
              <a:gd name="connsiteY20" fmla="*/ 1206735 h 1338943"/>
              <a:gd name="connsiteX21" fmla="*/ 3827689 w 8577943"/>
              <a:gd name="connsiteY21" fmla="*/ 880261 h 1338943"/>
              <a:gd name="connsiteX22" fmla="*/ 3766003 w 8577943"/>
              <a:gd name="connsiteY22" fmla="*/ 647641 h 1338943"/>
              <a:gd name="connsiteX23" fmla="*/ 3715657 w 8577943"/>
              <a:gd name="connsiteY23" fmla="*/ 534718 h 1338943"/>
              <a:gd name="connsiteX24" fmla="*/ 3683000 w 8577943"/>
              <a:gd name="connsiteY24" fmla="*/ 404112 h 1338943"/>
              <a:gd name="connsiteX25" fmla="*/ 3647621 w 8577943"/>
              <a:gd name="connsiteY25" fmla="*/ 299321 h 1338943"/>
              <a:gd name="connsiteX26" fmla="*/ 3608614 w 8577943"/>
              <a:gd name="connsiteY26" fmla="*/ 229941 h 1338943"/>
              <a:gd name="connsiteX27" fmla="*/ 3563711 w 8577943"/>
              <a:gd name="connsiteY27" fmla="*/ 200010 h 1338943"/>
              <a:gd name="connsiteX28" fmla="*/ 3346450 w 8577943"/>
              <a:gd name="connsiteY28" fmla="*/ 148310 h 1338943"/>
              <a:gd name="connsiteX29" fmla="*/ 3191328 w 8577943"/>
              <a:gd name="connsiteY29" fmla="*/ 157832 h 1338943"/>
              <a:gd name="connsiteX30" fmla="*/ 3091543 w 8577943"/>
              <a:gd name="connsiteY30" fmla="*/ 212927 h 1338943"/>
              <a:gd name="connsiteX31" fmla="*/ 2725171 w 8577943"/>
              <a:gd name="connsiteY31" fmla="*/ 323797 h 1338943"/>
              <a:gd name="connsiteX32" fmla="*/ 2529227 w 8577943"/>
              <a:gd name="connsiteY32" fmla="*/ 244891 h 1338943"/>
              <a:gd name="connsiteX33" fmla="*/ 2066925 w 8577943"/>
              <a:gd name="connsiteY33" fmla="*/ 238098 h 1338943"/>
              <a:gd name="connsiteX34" fmla="*/ 1863158 w 8577943"/>
              <a:gd name="connsiteY34" fmla="*/ 295576 h 1338943"/>
              <a:gd name="connsiteX35" fmla="*/ 1684904 w 8577943"/>
              <a:gd name="connsiteY35" fmla="*/ 377879 h 1338943"/>
              <a:gd name="connsiteX36" fmla="*/ 1360374 w 8577943"/>
              <a:gd name="connsiteY36" fmla="*/ 342169 h 1338943"/>
              <a:gd name="connsiteX37" fmla="*/ 1065439 w 8577943"/>
              <a:gd name="connsiteY37" fmla="*/ 306117 h 1338943"/>
              <a:gd name="connsiteX38" fmla="*/ 828675 w 8577943"/>
              <a:gd name="connsiteY38" fmla="*/ 234701 h 1338943"/>
              <a:gd name="connsiteX39" fmla="*/ 664028 w 8577943"/>
              <a:gd name="connsiteY39" fmla="*/ 87086 h 1338943"/>
              <a:gd name="connsiteX40" fmla="*/ 32657 w 8577943"/>
              <a:gd name="connsiteY40" fmla="*/ 76200 h 1338943"/>
              <a:gd name="connsiteX41" fmla="*/ 0 w 8577943"/>
              <a:gd name="connsiteY41" fmla="*/ 1328057 h 133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577943" h="1338943">
                <a:moveTo>
                  <a:pt x="0" y="1328057"/>
                </a:moveTo>
                <a:lnTo>
                  <a:pt x="8577943" y="1338943"/>
                </a:lnTo>
                <a:lnTo>
                  <a:pt x="8545286" y="0"/>
                </a:lnTo>
                <a:lnTo>
                  <a:pt x="7730218" y="7486"/>
                </a:lnTo>
                <a:cubicBezTo>
                  <a:pt x="7639957" y="84240"/>
                  <a:pt x="7592559" y="132427"/>
                  <a:pt x="7545161" y="252032"/>
                </a:cubicBezTo>
                <a:cubicBezTo>
                  <a:pt x="7212806" y="314156"/>
                  <a:pt x="6897121" y="319151"/>
                  <a:pt x="6557622" y="317001"/>
                </a:cubicBezTo>
                <a:cubicBezTo>
                  <a:pt x="6382884" y="433877"/>
                  <a:pt x="6170046" y="436489"/>
                  <a:pt x="5883389" y="439102"/>
                </a:cubicBezTo>
                <a:lnTo>
                  <a:pt x="5727246" y="363594"/>
                </a:lnTo>
                <a:lnTo>
                  <a:pt x="5404530" y="355089"/>
                </a:lnTo>
                <a:lnTo>
                  <a:pt x="5296920" y="453038"/>
                </a:lnTo>
                <a:lnTo>
                  <a:pt x="4936671" y="456781"/>
                </a:lnTo>
                <a:lnTo>
                  <a:pt x="4698093" y="285709"/>
                </a:lnTo>
                <a:lnTo>
                  <a:pt x="4596946" y="219054"/>
                </a:lnTo>
                <a:lnTo>
                  <a:pt x="4559300" y="319730"/>
                </a:lnTo>
                <a:cubicBezTo>
                  <a:pt x="4517723" y="378679"/>
                  <a:pt x="4482495" y="494764"/>
                  <a:pt x="4450443" y="468016"/>
                </a:cubicBezTo>
                <a:lnTo>
                  <a:pt x="4389664" y="790424"/>
                </a:lnTo>
                <a:lnTo>
                  <a:pt x="4339771" y="933278"/>
                </a:lnTo>
                <a:lnTo>
                  <a:pt x="4305753" y="1111491"/>
                </a:lnTo>
                <a:lnTo>
                  <a:pt x="4243614" y="1235301"/>
                </a:lnTo>
                <a:cubicBezTo>
                  <a:pt x="4212015" y="1321452"/>
                  <a:pt x="4174067" y="1321909"/>
                  <a:pt x="4113893" y="1303320"/>
                </a:cubicBezTo>
                <a:cubicBezTo>
                  <a:pt x="4032250" y="1309213"/>
                  <a:pt x="4014107" y="1286540"/>
                  <a:pt x="3941989" y="1206735"/>
                </a:cubicBezTo>
                <a:cubicBezTo>
                  <a:pt x="3853089" y="1069345"/>
                  <a:pt x="3853089" y="1027173"/>
                  <a:pt x="3827689" y="880261"/>
                </a:cubicBezTo>
                <a:cubicBezTo>
                  <a:pt x="3789135" y="812242"/>
                  <a:pt x="3784675" y="705231"/>
                  <a:pt x="3766003" y="647641"/>
                </a:cubicBezTo>
                <a:cubicBezTo>
                  <a:pt x="3747331" y="590051"/>
                  <a:pt x="3731884" y="550946"/>
                  <a:pt x="3715657" y="534718"/>
                </a:cubicBezTo>
                <a:cubicBezTo>
                  <a:pt x="3704771" y="491183"/>
                  <a:pt x="3694339" y="443345"/>
                  <a:pt x="3683000" y="404112"/>
                </a:cubicBezTo>
                <a:cubicBezTo>
                  <a:pt x="3671661" y="364879"/>
                  <a:pt x="3660019" y="328349"/>
                  <a:pt x="3647621" y="299321"/>
                </a:cubicBezTo>
                <a:cubicBezTo>
                  <a:pt x="3635223" y="270293"/>
                  <a:pt x="3622599" y="246493"/>
                  <a:pt x="3608614" y="229941"/>
                </a:cubicBezTo>
                <a:cubicBezTo>
                  <a:pt x="3594629" y="213389"/>
                  <a:pt x="3588621" y="200010"/>
                  <a:pt x="3563711" y="200010"/>
                </a:cubicBezTo>
                <a:lnTo>
                  <a:pt x="3346450" y="148310"/>
                </a:lnTo>
                <a:lnTo>
                  <a:pt x="3191328" y="157832"/>
                </a:lnTo>
                <a:lnTo>
                  <a:pt x="3091543" y="212927"/>
                </a:lnTo>
                <a:cubicBezTo>
                  <a:pt x="2981326" y="299876"/>
                  <a:pt x="2847295" y="286840"/>
                  <a:pt x="2725171" y="323797"/>
                </a:cubicBezTo>
                <a:lnTo>
                  <a:pt x="2529227" y="244891"/>
                </a:lnTo>
                <a:lnTo>
                  <a:pt x="2066925" y="238098"/>
                </a:lnTo>
                <a:lnTo>
                  <a:pt x="1863158" y="295576"/>
                </a:lnTo>
                <a:lnTo>
                  <a:pt x="1684904" y="377879"/>
                </a:lnTo>
                <a:lnTo>
                  <a:pt x="1360374" y="342169"/>
                </a:lnTo>
                <a:lnTo>
                  <a:pt x="1065439" y="306117"/>
                </a:lnTo>
                <a:lnTo>
                  <a:pt x="828675" y="234701"/>
                </a:lnTo>
                <a:lnTo>
                  <a:pt x="664028" y="87086"/>
                </a:lnTo>
                <a:lnTo>
                  <a:pt x="32657" y="76200"/>
                </a:lnTo>
                <a:lnTo>
                  <a:pt x="0" y="1328057"/>
                </a:lnTo>
                <a:close/>
              </a:path>
            </a:pathLst>
          </a:cu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152400" y="2982688"/>
            <a:ext cx="8828314" cy="1230085"/>
          </a:xfrm>
          <a:custGeom>
            <a:avLst/>
            <a:gdLst>
              <a:gd name="connsiteX0" fmla="*/ 0 w 8828314"/>
              <a:gd name="connsiteY0" fmla="*/ 185057 h 1230085"/>
              <a:gd name="connsiteX1" fmla="*/ 54429 w 8828314"/>
              <a:gd name="connsiteY1" fmla="*/ 206828 h 1230085"/>
              <a:gd name="connsiteX2" fmla="*/ 97971 w 8828314"/>
              <a:gd name="connsiteY2" fmla="*/ 261257 h 1230085"/>
              <a:gd name="connsiteX3" fmla="*/ 141514 w 8828314"/>
              <a:gd name="connsiteY3" fmla="*/ 304800 h 1230085"/>
              <a:gd name="connsiteX4" fmla="*/ 163286 w 8828314"/>
              <a:gd name="connsiteY4" fmla="*/ 326571 h 1230085"/>
              <a:gd name="connsiteX5" fmla="*/ 185057 w 8828314"/>
              <a:gd name="connsiteY5" fmla="*/ 348343 h 1230085"/>
              <a:gd name="connsiteX6" fmla="*/ 228600 w 8828314"/>
              <a:gd name="connsiteY6" fmla="*/ 413657 h 1230085"/>
              <a:gd name="connsiteX7" fmla="*/ 239486 w 8828314"/>
              <a:gd name="connsiteY7" fmla="*/ 446314 h 1230085"/>
              <a:gd name="connsiteX8" fmla="*/ 283029 w 8828314"/>
              <a:gd name="connsiteY8" fmla="*/ 500743 h 1230085"/>
              <a:gd name="connsiteX9" fmla="*/ 304800 w 8828314"/>
              <a:gd name="connsiteY9" fmla="*/ 533400 h 1230085"/>
              <a:gd name="connsiteX10" fmla="*/ 337457 w 8828314"/>
              <a:gd name="connsiteY10" fmla="*/ 555171 h 1230085"/>
              <a:gd name="connsiteX11" fmla="*/ 391886 w 8828314"/>
              <a:gd name="connsiteY11" fmla="*/ 609600 h 1230085"/>
              <a:gd name="connsiteX12" fmla="*/ 424543 w 8828314"/>
              <a:gd name="connsiteY12" fmla="*/ 631371 h 1230085"/>
              <a:gd name="connsiteX13" fmla="*/ 446314 w 8828314"/>
              <a:gd name="connsiteY13" fmla="*/ 653143 h 1230085"/>
              <a:gd name="connsiteX14" fmla="*/ 478971 w 8828314"/>
              <a:gd name="connsiteY14" fmla="*/ 674914 h 1230085"/>
              <a:gd name="connsiteX15" fmla="*/ 500743 w 8828314"/>
              <a:gd name="connsiteY15" fmla="*/ 696685 h 1230085"/>
              <a:gd name="connsiteX16" fmla="*/ 533400 w 8828314"/>
              <a:gd name="connsiteY16" fmla="*/ 707571 h 1230085"/>
              <a:gd name="connsiteX17" fmla="*/ 620486 w 8828314"/>
              <a:gd name="connsiteY17" fmla="*/ 751114 h 1230085"/>
              <a:gd name="connsiteX18" fmla="*/ 718457 w 8828314"/>
              <a:gd name="connsiteY18" fmla="*/ 783771 h 1230085"/>
              <a:gd name="connsiteX19" fmla="*/ 783771 w 8828314"/>
              <a:gd name="connsiteY19" fmla="*/ 805543 h 1230085"/>
              <a:gd name="connsiteX20" fmla="*/ 816429 w 8828314"/>
              <a:gd name="connsiteY20" fmla="*/ 816428 h 1230085"/>
              <a:gd name="connsiteX21" fmla="*/ 925286 w 8828314"/>
              <a:gd name="connsiteY21" fmla="*/ 849085 h 1230085"/>
              <a:gd name="connsiteX22" fmla="*/ 957943 w 8828314"/>
              <a:gd name="connsiteY22" fmla="*/ 859971 h 1230085"/>
              <a:gd name="connsiteX23" fmla="*/ 990600 w 8828314"/>
              <a:gd name="connsiteY23" fmla="*/ 870857 h 1230085"/>
              <a:gd name="connsiteX24" fmla="*/ 1055914 w 8828314"/>
              <a:gd name="connsiteY24" fmla="*/ 881743 h 1230085"/>
              <a:gd name="connsiteX25" fmla="*/ 1491343 w 8828314"/>
              <a:gd name="connsiteY25" fmla="*/ 892628 h 1230085"/>
              <a:gd name="connsiteX26" fmla="*/ 1643743 w 8828314"/>
              <a:gd name="connsiteY26" fmla="*/ 903514 h 1230085"/>
              <a:gd name="connsiteX27" fmla="*/ 1937657 w 8828314"/>
              <a:gd name="connsiteY27" fmla="*/ 881743 h 1230085"/>
              <a:gd name="connsiteX28" fmla="*/ 2111829 w 8828314"/>
              <a:gd name="connsiteY28" fmla="*/ 870857 h 1230085"/>
              <a:gd name="connsiteX29" fmla="*/ 2209800 w 8828314"/>
              <a:gd name="connsiteY29" fmla="*/ 859971 h 1230085"/>
              <a:gd name="connsiteX30" fmla="*/ 2481943 w 8828314"/>
              <a:gd name="connsiteY30" fmla="*/ 849085 h 1230085"/>
              <a:gd name="connsiteX31" fmla="*/ 2764971 w 8828314"/>
              <a:gd name="connsiteY31" fmla="*/ 859971 h 1230085"/>
              <a:gd name="connsiteX32" fmla="*/ 2797629 w 8828314"/>
              <a:gd name="connsiteY32" fmla="*/ 870857 h 1230085"/>
              <a:gd name="connsiteX33" fmla="*/ 3211286 w 8828314"/>
              <a:gd name="connsiteY33" fmla="*/ 859971 h 1230085"/>
              <a:gd name="connsiteX34" fmla="*/ 3254829 w 8828314"/>
              <a:gd name="connsiteY34" fmla="*/ 849085 h 1230085"/>
              <a:gd name="connsiteX35" fmla="*/ 3679371 w 8828314"/>
              <a:gd name="connsiteY35" fmla="*/ 849085 h 1230085"/>
              <a:gd name="connsiteX36" fmla="*/ 3777343 w 8828314"/>
              <a:gd name="connsiteY36" fmla="*/ 892628 h 1230085"/>
              <a:gd name="connsiteX37" fmla="*/ 3820886 w 8828314"/>
              <a:gd name="connsiteY37" fmla="*/ 936171 h 1230085"/>
              <a:gd name="connsiteX38" fmla="*/ 3842657 w 8828314"/>
              <a:gd name="connsiteY38" fmla="*/ 957943 h 1230085"/>
              <a:gd name="connsiteX39" fmla="*/ 3864429 w 8828314"/>
              <a:gd name="connsiteY39" fmla="*/ 979714 h 1230085"/>
              <a:gd name="connsiteX40" fmla="*/ 3897086 w 8828314"/>
              <a:gd name="connsiteY40" fmla="*/ 1034143 h 1230085"/>
              <a:gd name="connsiteX41" fmla="*/ 3918857 w 8828314"/>
              <a:gd name="connsiteY41" fmla="*/ 1066800 h 1230085"/>
              <a:gd name="connsiteX42" fmla="*/ 3962400 w 8828314"/>
              <a:gd name="connsiteY42" fmla="*/ 1110343 h 1230085"/>
              <a:gd name="connsiteX43" fmla="*/ 4005943 w 8828314"/>
              <a:gd name="connsiteY43" fmla="*/ 1164771 h 1230085"/>
              <a:gd name="connsiteX44" fmla="*/ 4027714 w 8828314"/>
              <a:gd name="connsiteY44" fmla="*/ 1186543 h 1230085"/>
              <a:gd name="connsiteX45" fmla="*/ 4082143 w 8828314"/>
              <a:gd name="connsiteY45" fmla="*/ 1197428 h 1230085"/>
              <a:gd name="connsiteX46" fmla="*/ 4147457 w 8828314"/>
              <a:gd name="connsiteY46" fmla="*/ 1219200 h 1230085"/>
              <a:gd name="connsiteX47" fmla="*/ 4180114 w 8828314"/>
              <a:gd name="connsiteY47" fmla="*/ 1230085 h 1230085"/>
              <a:gd name="connsiteX48" fmla="*/ 4354286 w 8828314"/>
              <a:gd name="connsiteY48" fmla="*/ 1219200 h 1230085"/>
              <a:gd name="connsiteX49" fmla="*/ 4397829 w 8828314"/>
              <a:gd name="connsiteY49" fmla="*/ 1175657 h 1230085"/>
              <a:gd name="connsiteX50" fmla="*/ 4430486 w 8828314"/>
              <a:gd name="connsiteY50" fmla="*/ 1153885 h 1230085"/>
              <a:gd name="connsiteX51" fmla="*/ 4452257 w 8828314"/>
              <a:gd name="connsiteY51" fmla="*/ 1121228 h 1230085"/>
              <a:gd name="connsiteX52" fmla="*/ 4474029 w 8828314"/>
              <a:gd name="connsiteY52" fmla="*/ 1099457 h 1230085"/>
              <a:gd name="connsiteX53" fmla="*/ 4484914 w 8828314"/>
              <a:gd name="connsiteY53" fmla="*/ 1066800 h 1230085"/>
              <a:gd name="connsiteX54" fmla="*/ 4506686 w 8828314"/>
              <a:gd name="connsiteY54" fmla="*/ 1045028 h 1230085"/>
              <a:gd name="connsiteX55" fmla="*/ 4550229 w 8828314"/>
              <a:gd name="connsiteY55" fmla="*/ 990600 h 1230085"/>
              <a:gd name="connsiteX56" fmla="*/ 4582886 w 8828314"/>
              <a:gd name="connsiteY56" fmla="*/ 936171 h 1230085"/>
              <a:gd name="connsiteX57" fmla="*/ 4615543 w 8828314"/>
              <a:gd name="connsiteY57" fmla="*/ 925285 h 1230085"/>
              <a:gd name="connsiteX58" fmla="*/ 4680857 w 8828314"/>
              <a:gd name="connsiteY58" fmla="*/ 881743 h 1230085"/>
              <a:gd name="connsiteX59" fmla="*/ 4713514 w 8828314"/>
              <a:gd name="connsiteY59" fmla="*/ 859971 h 1230085"/>
              <a:gd name="connsiteX60" fmla="*/ 4800600 w 8828314"/>
              <a:gd name="connsiteY60" fmla="*/ 870857 h 1230085"/>
              <a:gd name="connsiteX61" fmla="*/ 4887686 w 8828314"/>
              <a:gd name="connsiteY61" fmla="*/ 892628 h 1230085"/>
              <a:gd name="connsiteX62" fmla="*/ 4942114 w 8828314"/>
              <a:gd name="connsiteY62" fmla="*/ 903514 h 1230085"/>
              <a:gd name="connsiteX63" fmla="*/ 4974771 w 8828314"/>
              <a:gd name="connsiteY63" fmla="*/ 914400 h 1230085"/>
              <a:gd name="connsiteX64" fmla="*/ 5050971 w 8828314"/>
              <a:gd name="connsiteY64" fmla="*/ 925285 h 1230085"/>
              <a:gd name="connsiteX65" fmla="*/ 5431971 w 8828314"/>
              <a:gd name="connsiteY65" fmla="*/ 914400 h 1230085"/>
              <a:gd name="connsiteX66" fmla="*/ 5464629 w 8828314"/>
              <a:gd name="connsiteY66" fmla="*/ 903514 h 1230085"/>
              <a:gd name="connsiteX67" fmla="*/ 5508171 w 8828314"/>
              <a:gd name="connsiteY67" fmla="*/ 892628 h 1230085"/>
              <a:gd name="connsiteX68" fmla="*/ 5867400 w 8828314"/>
              <a:gd name="connsiteY68" fmla="*/ 903514 h 1230085"/>
              <a:gd name="connsiteX69" fmla="*/ 5900057 w 8828314"/>
              <a:gd name="connsiteY69" fmla="*/ 914400 h 1230085"/>
              <a:gd name="connsiteX70" fmla="*/ 6019800 w 8828314"/>
              <a:gd name="connsiteY70" fmla="*/ 925285 h 1230085"/>
              <a:gd name="connsiteX71" fmla="*/ 6553200 w 8828314"/>
              <a:gd name="connsiteY71" fmla="*/ 914400 h 1230085"/>
              <a:gd name="connsiteX72" fmla="*/ 6585857 w 8828314"/>
              <a:gd name="connsiteY72" fmla="*/ 903514 h 1230085"/>
              <a:gd name="connsiteX73" fmla="*/ 6672943 w 8828314"/>
              <a:gd name="connsiteY73" fmla="*/ 892628 h 1230085"/>
              <a:gd name="connsiteX74" fmla="*/ 7402286 w 8828314"/>
              <a:gd name="connsiteY74" fmla="*/ 870857 h 1230085"/>
              <a:gd name="connsiteX75" fmla="*/ 7489371 w 8828314"/>
              <a:gd name="connsiteY75" fmla="*/ 859971 h 1230085"/>
              <a:gd name="connsiteX76" fmla="*/ 7641771 w 8828314"/>
              <a:gd name="connsiteY76" fmla="*/ 849085 h 1230085"/>
              <a:gd name="connsiteX77" fmla="*/ 7674429 w 8828314"/>
              <a:gd name="connsiteY77" fmla="*/ 838200 h 1230085"/>
              <a:gd name="connsiteX78" fmla="*/ 7761514 w 8828314"/>
              <a:gd name="connsiteY78" fmla="*/ 816428 h 1230085"/>
              <a:gd name="connsiteX79" fmla="*/ 7826829 w 8828314"/>
              <a:gd name="connsiteY79" fmla="*/ 783771 h 1230085"/>
              <a:gd name="connsiteX80" fmla="*/ 7859486 w 8828314"/>
              <a:gd name="connsiteY80" fmla="*/ 772885 h 1230085"/>
              <a:gd name="connsiteX81" fmla="*/ 7903029 w 8828314"/>
              <a:gd name="connsiteY81" fmla="*/ 751114 h 1230085"/>
              <a:gd name="connsiteX82" fmla="*/ 7946571 w 8828314"/>
              <a:gd name="connsiteY82" fmla="*/ 740228 h 1230085"/>
              <a:gd name="connsiteX83" fmla="*/ 7979229 w 8828314"/>
              <a:gd name="connsiteY83" fmla="*/ 729343 h 1230085"/>
              <a:gd name="connsiteX84" fmla="*/ 8077200 w 8828314"/>
              <a:gd name="connsiteY84" fmla="*/ 685800 h 1230085"/>
              <a:gd name="connsiteX85" fmla="*/ 8120743 w 8828314"/>
              <a:gd name="connsiteY85" fmla="*/ 664028 h 1230085"/>
              <a:gd name="connsiteX86" fmla="*/ 8153400 w 8828314"/>
              <a:gd name="connsiteY86" fmla="*/ 642257 h 1230085"/>
              <a:gd name="connsiteX87" fmla="*/ 8186057 w 8828314"/>
              <a:gd name="connsiteY87" fmla="*/ 631371 h 1230085"/>
              <a:gd name="connsiteX88" fmla="*/ 8240486 w 8828314"/>
              <a:gd name="connsiteY88" fmla="*/ 587828 h 1230085"/>
              <a:gd name="connsiteX89" fmla="*/ 8305800 w 8828314"/>
              <a:gd name="connsiteY89" fmla="*/ 533400 h 1230085"/>
              <a:gd name="connsiteX90" fmla="*/ 8338457 w 8828314"/>
              <a:gd name="connsiteY90" fmla="*/ 478971 h 1230085"/>
              <a:gd name="connsiteX91" fmla="*/ 8382000 w 8828314"/>
              <a:gd name="connsiteY91" fmla="*/ 391885 h 1230085"/>
              <a:gd name="connsiteX92" fmla="*/ 8403771 w 8828314"/>
              <a:gd name="connsiteY92" fmla="*/ 359228 h 1230085"/>
              <a:gd name="connsiteX93" fmla="*/ 8414657 w 8828314"/>
              <a:gd name="connsiteY93" fmla="*/ 326571 h 1230085"/>
              <a:gd name="connsiteX94" fmla="*/ 8469086 w 8828314"/>
              <a:gd name="connsiteY94" fmla="*/ 283028 h 1230085"/>
              <a:gd name="connsiteX95" fmla="*/ 8534400 w 8828314"/>
              <a:gd name="connsiteY95" fmla="*/ 217714 h 1230085"/>
              <a:gd name="connsiteX96" fmla="*/ 8556171 w 8828314"/>
              <a:gd name="connsiteY96" fmla="*/ 185057 h 1230085"/>
              <a:gd name="connsiteX97" fmla="*/ 8588829 w 8828314"/>
              <a:gd name="connsiteY97" fmla="*/ 174171 h 1230085"/>
              <a:gd name="connsiteX98" fmla="*/ 8599714 w 8828314"/>
              <a:gd name="connsiteY98" fmla="*/ 141514 h 1230085"/>
              <a:gd name="connsiteX99" fmla="*/ 8675914 w 8828314"/>
              <a:gd name="connsiteY99" fmla="*/ 87085 h 1230085"/>
              <a:gd name="connsiteX100" fmla="*/ 8741229 w 8828314"/>
              <a:gd name="connsiteY100" fmla="*/ 43543 h 1230085"/>
              <a:gd name="connsiteX101" fmla="*/ 8773886 w 8828314"/>
              <a:gd name="connsiteY101" fmla="*/ 21771 h 1230085"/>
              <a:gd name="connsiteX102" fmla="*/ 8828314 w 8828314"/>
              <a:gd name="connsiteY102" fmla="*/ 0 h 12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8828314" h="1230085">
                <a:moveTo>
                  <a:pt x="0" y="185057"/>
                </a:moveTo>
                <a:cubicBezTo>
                  <a:pt x="18143" y="192314"/>
                  <a:pt x="37463" y="197133"/>
                  <a:pt x="54429" y="206828"/>
                </a:cubicBezTo>
                <a:cubicBezTo>
                  <a:pt x="75179" y="218685"/>
                  <a:pt x="83601" y="244492"/>
                  <a:pt x="97971" y="261257"/>
                </a:cubicBezTo>
                <a:cubicBezTo>
                  <a:pt x="111329" y="276842"/>
                  <a:pt x="127000" y="290286"/>
                  <a:pt x="141514" y="304800"/>
                </a:cubicBezTo>
                <a:lnTo>
                  <a:pt x="163286" y="326571"/>
                </a:lnTo>
                <a:lnTo>
                  <a:pt x="185057" y="348343"/>
                </a:lnTo>
                <a:cubicBezTo>
                  <a:pt x="210941" y="425993"/>
                  <a:pt x="174239" y="332116"/>
                  <a:pt x="228600" y="413657"/>
                </a:cubicBezTo>
                <a:cubicBezTo>
                  <a:pt x="234965" y="423204"/>
                  <a:pt x="234354" y="436051"/>
                  <a:pt x="239486" y="446314"/>
                </a:cubicBezTo>
                <a:cubicBezTo>
                  <a:pt x="261824" y="490989"/>
                  <a:pt x="256028" y="466991"/>
                  <a:pt x="283029" y="500743"/>
                </a:cubicBezTo>
                <a:cubicBezTo>
                  <a:pt x="291202" y="510959"/>
                  <a:pt x="295549" y="524149"/>
                  <a:pt x="304800" y="533400"/>
                </a:cubicBezTo>
                <a:cubicBezTo>
                  <a:pt x="314051" y="542651"/>
                  <a:pt x="327611" y="546556"/>
                  <a:pt x="337457" y="555171"/>
                </a:cubicBezTo>
                <a:cubicBezTo>
                  <a:pt x="356767" y="572067"/>
                  <a:pt x="370537" y="595368"/>
                  <a:pt x="391886" y="609600"/>
                </a:cubicBezTo>
                <a:cubicBezTo>
                  <a:pt x="402772" y="616857"/>
                  <a:pt x="414327" y="623198"/>
                  <a:pt x="424543" y="631371"/>
                </a:cubicBezTo>
                <a:cubicBezTo>
                  <a:pt x="432557" y="637782"/>
                  <a:pt x="438300" y="646732"/>
                  <a:pt x="446314" y="653143"/>
                </a:cubicBezTo>
                <a:cubicBezTo>
                  <a:pt x="456530" y="661316"/>
                  <a:pt x="468755" y="666741"/>
                  <a:pt x="478971" y="674914"/>
                </a:cubicBezTo>
                <a:cubicBezTo>
                  <a:pt x="486985" y="681325"/>
                  <a:pt x="491942" y="691405"/>
                  <a:pt x="500743" y="696685"/>
                </a:cubicBezTo>
                <a:cubicBezTo>
                  <a:pt x="510582" y="702589"/>
                  <a:pt x="522514" y="703942"/>
                  <a:pt x="533400" y="707571"/>
                </a:cubicBezTo>
                <a:cubicBezTo>
                  <a:pt x="571399" y="745571"/>
                  <a:pt x="545434" y="726097"/>
                  <a:pt x="620486" y="751114"/>
                </a:cubicBezTo>
                <a:lnTo>
                  <a:pt x="718457" y="783771"/>
                </a:lnTo>
                <a:lnTo>
                  <a:pt x="783771" y="805543"/>
                </a:lnTo>
                <a:cubicBezTo>
                  <a:pt x="794657" y="809172"/>
                  <a:pt x="805297" y="813645"/>
                  <a:pt x="816429" y="816428"/>
                </a:cubicBezTo>
                <a:cubicBezTo>
                  <a:pt x="882231" y="832879"/>
                  <a:pt x="845784" y="822585"/>
                  <a:pt x="925286" y="849085"/>
                </a:cubicBezTo>
                <a:lnTo>
                  <a:pt x="957943" y="859971"/>
                </a:lnTo>
                <a:cubicBezTo>
                  <a:pt x="968829" y="863600"/>
                  <a:pt x="979282" y="868971"/>
                  <a:pt x="990600" y="870857"/>
                </a:cubicBezTo>
                <a:cubicBezTo>
                  <a:pt x="1012371" y="874486"/>
                  <a:pt x="1033863" y="880784"/>
                  <a:pt x="1055914" y="881743"/>
                </a:cubicBezTo>
                <a:cubicBezTo>
                  <a:pt x="1200965" y="888049"/>
                  <a:pt x="1346200" y="889000"/>
                  <a:pt x="1491343" y="892628"/>
                </a:cubicBezTo>
                <a:cubicBezTo>
                  <a:pt x="1542143" y="896257"/>
                  <a:pt x="1592814" y="903514"/>
                  <a:pt x="1643743" y="903514"/>
                </a:cubicBezTo>
                <a:cubicBezTo>
                  <a:pt x="2167913" y="903514"/>
                  <a:pt x="1717957" y="901715"/>
                  <a:pt x="1937657" y="881743"/>
                </a:cubicBezTo>
                <a:cubicBezTo>
                  <a:pt x="1995589" y="876477"/>
                  <a:pt x="2053844" y="875496"/>
                  <a:pt x="2111829" y="870857"/>
                </a:cubicBezTo>
                <a:cubicBezTo>
                  <a:pt x="2144582" y="868237"/>
                  <a:pt x="2176999" y="861901"/>
                  <a:pt x="2209800" y="859971"/>
                </a:cubicBezTo>
                <a:cubicBezTo>
                  <a:pt x="2300430" y="854640"/>
                  <a:pt x="2391229" y="852714"/>
                  <a:pt x="2481943" y="849085"/>
                </a:cubicBezTo>
                <a:cubicBezTo>
                  <a:pt x="2576286" y="852714"/>
                  <a:pt x="2670782" y="853475"/>
                  <a:pt x="2764971" y="859971"/>
                </a:cubicBezTo>
                <a:cubicBezTo>
                  <a:pt x="2776419" y="860761"/>
                  <a:pt x="2786154" y="870857"/>
                  <a:pt x="2797629" y="870857"/>
                </a:cubicBezTo>
                <a:cubicBezTo>
                  <a:pt x="2935562" y="870857"/>
                  <a:pt x="3073400" y="863600"/>
                  <a:pt x="3211286" y="859971"/>
                </a:cubicBezTo>
                <a:cubicBezTo>
                  <a:pt x="3225800" y="856342"/>
                  <a:pt x="3240109" y="851761"/>
                  <a:pt x="3254829" y="849085"/>
                </a:cubicBezTo>
                <a:cubicBezTo>
                  <a:pt x="3411063" y="820679"/>
                  <a:pt x="3463712" y="842346"/>
                  <a:pt x="3679371" y="849085"/>
                </a:cubicBezTo>
                <a:cubicBezTo>
                  <a:pt x="3724084" y="863990"/>
                  <a:pt x="3744411" y="864401"/>
                  <a:pt x="3777343" y="892628"/>
                </a:cubicBezTo>
                <a:cubicBezTo>
                  <a:pt x="3792928" y="905986"/>
                  <a:pt x="3806372" y="921657"/>
                  <a:pt x="3820886" y="936171"/>
                </a:cubicBezTo>
                <a:lnTo>
                  <a:pt x="3842657" y="957943"/>
                </a:lnTo>
                <a:lnTo>
                  <a:pt x="3864429" y="979714"/>
                </a:lnTo>
                <a:cubicBezTo>
                  <a:pt x="3883332" y="1036427"/>
                  <a:pt x="3862931" y="991449"/>
                  <a:pt x="3897086" y="1034143"/>
                </a:cubicBezTo>
                <a:cubicBezTo>
                  <a:pt x="3905259" y="1044359"/>
                  <a:pt x="3910343" y="1056867"/>
                  <a:pt x="3918857" y="1066800"/>
                </a:cubicBezTo>
                <a:cubicBezTo>
                  <a:pt x="3932215" y="1082385"/>
                  <a:pt x="3962400" y="1110343"/>
                  <a:pt x="3962400" y="1110343"/>
                </a:cubicBezTo>
                <a:cubicBezTo>
                  <a:pt x="3979667" y="1162143"/>
                  <a:pt x="3961180" y="1128960"/>
                  <a:pt x="4005943" y="1164771"/>
                </a:cubicBezTo>
                <a:cubicBezTo>
                  <a:pt x="4013957" y="1171182"/>
                  <a:pt x="4018281" y="1182500"/>
                  <a:pt x="4027714" y="1186543"/>
                </a:cubicBezTo>
                <a:cubicBezTo>
                  <a:pt x="4044720" y="1193831"/>
                  <a:pt x="4064293" y="1192560"/>
                  <a:pt x="4082143" y="1197428"/>
                </a:cubicBezTo>
                <a:cubicBezTo>
                  <a:pt x="4104283" y="1203466"/>
                  <a:pt x="4125686" y="1211943"/>
                  <a:pt x="4147457" y="1219200"/>
                </a:cubicBezTo>
                <a:lnTo>
                  <a:pt x="4180114" y="1230085"/>
                </a:lnTo>
                <a:cubicBezTo>
                  <a:pt x="4238171" y="1226457"/>
                  <a:pt x="4297852" y="1233308"/>
                  <a:pt x="4354286" y="1219200"/>
                </a:cubicBezTo>
                <a:cubicBezTo>
                  <a:pt x="4374200" y="1214222"/>
                  <a:pt x="4380750" y="1187043"/>
                  <a:pt x="4397829" y="1175657"/>
                </a:cubicBezTo>
                <a:lnTo>
                  <a:pt x="4430486" y="1153885"/>
                </a:lnTo>
                <a:cubicBezTo>
                  <a:pt x="4437743" y="1142999"/>
                  <a:pt x="4444084" y="1131444"/>
                  <a:pt x="4452257" y="1121228"/>
                </a:cubicBezTo>
                <a:cubicBezTo>
                  <a:pt x="4458668" y="1113214"/>
                  <a:pt x="4468749" y="1108258"/>
                  <a:pt x="4474029" y="1099457"/>
                </a:cubicBezTo>
                <a:cubicBezTo>
                  <a:pt x="4479933" y="1089618"/>
                  <a:pt x="4479011" y="1076639"/>
                  <a:pt x="4484914" y="1066800"/>
                </a:cubicBezTo>
                <a:cubicBezTo>
                  <a:pt x="4490194" y="1057999"/>
                  <a:pt x="4500275" y="1053042"/>
                  <a:pt x="4506686" y="1045028"/>
                </a:cubicBezTo>
                <a:cubicBezTo>
                  <a:pt x="4561610" y="976373"/>
                  <a:pt x="4497664" y="1043163"/>
                  <a:pt x="4550229" y="990600"/>
                </a:cubicBezTo>
                <a:cubicBezTo>
                  <a:pt x="4558791" y="964912"/>
                  <a:pt x="4557981" y="951114"/>
                  <a:pt x="4582886" y="936171"/>
                </a:cubicBezTo>
                <a:cubicBezTo>
                  <a:pt x="4592725" y="930267"/>
                  <a:pt x="4605512" y="930858"/>
                  <a:pt x="4615543" y="925285"/>
                </a:cubicBezTo>
                <a:cubicBezTo>
                  <a:pt x="4638416" y="912578"/>
                  <a:pt x="4659086" y="896257"/>
                  <a:pt x="4680857" y="881743"/>
                </a:cubicBezTo>
                <a:lnTo>
                  <a:pt x="4713514" y="859971"/>
                </a:lnTo>
                <a:cubicBezTo>
                  <a:pt x="4742543" y="863600"/>
                  <a:pt x="4771846" y="865466"/>
                  <a:pt x="4800600" y="870857"/>
                </a:cubicBezTo>
                <a:cubicBezTo>
                  <a:pt x="4830010" y="876371"/>
                  <a:pt x="4858345" y="886760"/>
                  <a:pt x="4887686" y="892628"/>
                </a:cubicBezTo>
                <a:cubicBezTo>
                  <a:pt x="4905829" y="896257"/>
                  <a:pt x="4924164" y="899026"/>
                  <a:pt x="4942114" y="903514"/>
                </a:cubicBezTo>
                <a:cubicBezTo>
                  <a:pt x="4953246" y="906297"/>
                  <a:pt x="4963519" y="912150"/>
                  <a:pt x="4974771" y="914400"/>
                </a:cubicBezTo>
                <a:cubicBezTo>
                  <a:pt x="4999931" y="919432"/>
                  <a:pt x="5025571" y="921657"/>
                  <a:pt x="5050971" y="925285"/>
                </a:cubicBezTo>
                <a:cubicBezTo>
                  <a:pt x="5177971" y="921657"/>
                  <a:pt x="5305095" y="921078"/>
                  <a:pt x="5431971" y="914400"/>
                </a:cubicBezTo>
                <a:cubicBezTo>
                  <a:pt x="5443430" y="913797"/>
                  <a:pt x="5453596" y="906666"/>
                  <a:pt x="5464629" y="903514"/>
                </a:cubicBezTo>
                <a:cubicBezTo>
                  <a:pt x="5479014" y="899404"/>
                  <a:pt x="5493657" y="896257"/>
                  <a:pt x="5508171" y="892628"/>
                </a:cubicBezTo>
                <a:cubicBezTo>
                  <a:pt x="5627914" y="896257"/>
                  <a:pt x="5747786" y="896869"/>
                  <a:pt x="5867400" y="903514"/>
                </a:cubicBezTo>
                <a:cubicBezTo>
                  <a:pt x="5878857" y="904151"/>
                  <a:pt x="5888698" y="912777"/>
                  <a:pt x="5900057" y="914400"/>
                </a:cubicBezTo>
                <a:cubicBezTo>
                  <a:pt x="5939733" y="920068"/>
                  <a:pt x="5979886" y="921657"/>
                  <a:pt x="6019800" y="925285"/>
                </a:cubicBezTo>
                <a:lnTo>
                  <a:pt x="6553200" y="914400"/>
                </a:lnTo>
                <a:cubicBezTo>
                  <a:pt x="6564666" y="913959"/>
                  <a:pt x="6574568" y="905567"/>
                  <a:pt x="6585857" y="903514"/>
                </a:cubicBezTo>
                <a:cubicBezTo>
                  <a:pt x="6614640" y="898281"/>
                  <a:pt x="6643712" y="893797"/>
                  <a:pt x="6672943" y="892628"/>
                </a:cubicBezTo>
                <a:cubicBezTo>
                  <a:pt x="6915971" y="882907"/>
                  <a:pt x="7402286" y="870857"/>
                  <a:pt x="7402286" y="870857"/>
                </a:cubicBezTo>
                <a:cubicBezTo>
                  <a:pt x="7431314" y="867228"/>
                  <a:pt x="7460237" y="862620"/>
                  <a:pt x="7489371" y="859971"/>
                </a:cubicBezTo>
                <a:cubicBezTo>
                  <a:pt x="7540091" y="855360"/>
                  <a:pt x="7591190" y="855036"/>
                  <a:pt x="7641771" y="849085"/>
                </a:cubicBezTo>
                <a:cubicBezTo>
                  <a:pt x="7653167" y="847744"/>
                  <a:pt x="7663297" y="840983"/>
                  <a:pt x="7674429" y="838200"/>
                </a:cubicBezTo>
                <a:cubicBezTo>
                  <a:pt x="7710736" y="829123"/>
                  <a:pt x="7729521" y="830647"/>
                  <a:pt x="7761514" y="816428"/>
                </a:cubicBezTo>
                <a:cubicBezTo>
                  <a:pt x="7783757" y="806542"/>
                  <a:pt x="7804586" y="793657"/>
                  <a:pt x="7826829" y="783771"/>
                </a:cubicBezTo>
                <a:cubicBezTo>
                  <a:pt x="7837315" y="779111"/>
                  <a:pt x="7848939" y="777405"/>
                  <a:pt x="7859486" y="772885"/>
                </a:cubicBezTo>
                <a:cubicBezTo>
                  <a:pt x="7874401" y="766493"/>
                  <a:pt x="7887835" y="756812"/>
                  <a:pt x="7903029" y="751114"/>
                </a:cubicBezTo>
                <a:cubicBezTo>
                  <a:pt x="7917037" y="745861"/>
                  <a:pt x="7932186" y="744338"/>
                  <a:pt x="7946571" y="740228"/>
                </a:cubicBezTo>
                <a:cubicBezTo>
                  <a:pt x="7957604" y="737076"/>
                  <a:pt x="7968343" y="732971"/>
                  <a:pt x="7979229" y="729343"/>
                </a:cubicBezTo>
                <a:cubicBezTo>
                  <a:pt x="8075294" y="665298"/>
                  <a:pt x="7921745" y="763529"/>
                  <a:pt x="8077200" y="685800"/>
                </a:cubicBezTo>
                <a:cubicBezTo>
                  <a:pt x="8091714" y="678543"/>
                  <a:pt x="8106654" y="672079"/>
                  <a:pt x="8120743" y="664028"/>
                </a:cubicBezTo>
                <a:cubicBezTo>
                  <a:pt x="8132102" y="657537"/>
                  <a:pt x="8141698" y="648108"/>
                  <a:pt x="8153400" y="642257"/>
                </a:cubicBezTo>
                <a:cubicBezTo>
                  <a:pt x="8163663" y="637125"/>
                  <a:pt x="8175171" y="635000"/>
                  <a:pt x="8186057" y="631371"/>
                </a:cubicBezTo>
                <a:cubicBezTo>
                  <a:pt x="8249406" y="568025"/>
                  <a:pt x="8158082" y="656499"/>
                  <a:pt x="8240486" y="587828"/>
                </a:cubicBezTo>
                <a:cubicBezTo>
                  <a:pt x="8324294" y="517987"/>
                  <a:pt x="8224726" y="587449"/>
                  <a:pt x="8305800" y="533400"/>
                </a:cubicBezTo>
                <a:cubicBezTo>
                  <a:pt x="8336638" y="440888"/>
                  <a:pt x="8293630" y="553684"/>
                  <a:pt x="8338457" y="478971"/>
                </a:cubicBezTo>
                <a:cubicBezTo>
                  <a:pt x="8355155" y="451141"/>
                  <a:pt x="8363997" y="418889"/>
                  <a:pt x="8382000" y="391885"/>
                </a:cubicBezTo>
                <a:cubicBezTo>
                  <a:pt x="8389257" y="380999"/>
                  <a:pt x="8397920" y="370930"/>
                  <a:pt x="8403771" y="359228"/>
                </a:cubicBezTo>
                <a:cubicBezTo>
                  <a:pt x="8408903" y="348965"/>
                  <a:pt x="8408753" y="336410"/>
                  <a:pt x="8414657" y="326571"/>
                </a:cubicBezTo>
                <a:cubicBezTo>
                  <a:pt x="8428321" y="303799"/>
                  <a:pt x="8450019" y="299977"/>
                  <a:pt x="8469086" y="283028"/>
                </a:cubicBezTo>
                <a:cubicBezTo>
                  <a:pt x="8492098" y="262573"/>
                  <a:pt x="8517321" y="243332"/>
                  <a:pt x="8534400" y="217714"/>
                </a:cubicBezTo>
                <a:cubicBezTo>
                  <a:pt x="8541657" y="206828"/>
                  <a:pt x="8545955" y="193230"/>
                  <a:pt x="8556171" y="185057"/>
                </a:cubicBezTo>
                <a:cubicBezTo>
                  <a:pt x="8565131" y="177889"/>
                  <a:pt x="8577943" y="177800"/>
                  <a:pt x="8588829" y="174171"/>
                </a:cubicBezTo>
                <a:cubicBezTo>
                  <a:pt x="8592457" y="163285"/>
                  <a:pt x="8593045" y="150851"/>
                  <a:pt x="8599714" y="141514"/>
                </a:cubicBezTo>
                <a:cubicBezTo>
                  <a:pt x="8631999" y="96315"/>
                  <a:pt x="8634613" y="100852"/>
                  <a:pt x="8675914" y="87085"/>
                </a:cubicBezTo>
                <a:cubicBezTo>
                  <a:pt x="8714720" y="48281"/>
                  <a:pt x="8679717" y="78693"/>
                  <a:pt x="8741229" y="43543"/>
                </a:cubicBezTo>
                <a:cubicBezTo>
                  <a:pt x="8752588" y="37052"/>
                  <a:pt x="8761861" y="26925"/>
                  <a:pt x="8773886" y="21771"/>
                </a:cubicBezTo>
                <a:cubicBezTo>
                  <a:pt x="8837571" y="-5523"/>
                  <a:pt x="8801649" y="26665"/>
                  <a:pt x="8828314" y="0"/>
                </a:cubicBezTo>
              </a:path>
            </a:pathLst>
          </a:cu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1" y="5410200"/>
            <a:ext cx="8288791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5003800" y="3835403"/>
            <a:ext cx="2832100" cy="88900"/>
          </a:xfrm>
          <a:custGeom>
            <a:avLst/>
            <a:gdLst>
              <a:gd name="connsiteX0" fmla="*/ 0 w 2832100"/>
              <a:gd name="connsiteY0" fmla="*/ 12700 h 88900"/>
              <a:gd name="connsiteX1" fmla="*/ 2832100 w 2832100"/>
              <a:gd name="connsiteY1" fmla="*/ 0 h 88900"/>
              <a:gd name="connsiteX2" fmla="*/ 2628900 w 2832100"/>
              <a:gd name="connsiteY2" fmla="*/ 25400 h 88900"/>
              <a:gd name="connsiteX3" fmla="*/ 2247900 w 2832100"/>
              <a:gd name="connsiteY3" fmla="*/ 38100 h 88900"/>
              <a:gd name="connsiteX4" fmla="*/ 1828800 w 2832100"/>
              <a:gd name="connsiteY4" fmla="*/ 38100 h 88900"/>
              <a:gd name="connsiteX5" fmla="*/ 1651000 w 2832100"/>
              <a:gd name="connsiteY5" fmla="*/ 76200 h 88900"/>
              <a:gd name="connsiteX6" fmla="*/ 1435100 w 2832100"/>
              <a:gd name="connsiteY6" fmla="*/ 76200 h 88900"/>
              <a:gd name="connsiteX7" fmla="*/ 1219200 w 2832100"/>
              <a:gd name="connsiteY7" fmla="*/ 76200 h 88900"/>
              <a:gd name="connsiteX8" fmla="*/ 1117600 w 2832100"/>
              <a:gd name="connsiteY8" fmla="*/ 76200 h 88900"/>
              <a:gd name="connsiteX9" fmla="*/ 1028700 w 2832100"/>
              <a:gd name="connsiteY9" fmla="*/ 50800 h 88900"/>
              <a:gd name="connsiteX10" fmla="*/ 812800 w 2832100"/>
              <a:gd name="connsiteY10" fmla="*/ 50800 h 88900"/>
              <a:gd name="connsiteX11" fmla="*/ 673100 w 2832100"/>
              <a:gd name="connsiteY11" fmla="*/ 50800 h 88900"/>
              <a:gd name="connsiteX12" fmla="*/ 520700 w 2832100"/>
              <a:gd name="connsiteY12" fmla="*/ 88900 h 88900"/>
              <a:gd name="connsiteX13" fmla="*/ 203200 w 2832100"/>
              <a:gd name="connsiteY13" fmla="*/ 88900 h 88900"/>
              <a:gd name="connsiteX14" fmla="*/ 0 w 2832100"/>
              <a:gd name="connsiteY14" fmla="*/ 1270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2100" h="88900">
                <a:moveTo>
                  <a:pt x="0" y="12700"/>
                </a:moveTo>
                <a:lnTo>
                  <a:pt x="2832100" y="0"/>
                </a:lnTo>
                <a:lnTo>
                  <a:pt x="2628900" y="25400"/>
                </a:lnTo>
                <a:lnTo>
                  <a:pt x="2247900" y="38100"/>
                </a:lnTo>
                <a:lnTo>
                  <a:pt x="1828800" y="38100"/>
                </a:lnTo>
                <a:lnTo>
                  <a:pt x="1651000" y="76200"/>
                </a:lnTo>
                <a:lnTo>
                  <a:pt x="1435100" y="76200"/>
                </a:lnTo>
                <a:lnTo>
                  <a:pt x="1219200" y="76200"/>
                </a:lnTo>
                <a:lnTo>
                  <a:pt x="1117600" y="76200"/>
                </a:lnTo>
                <a:lnTo>
                  <a:pt x="1028700" y="50800"/>
                </a:lnTo>
                <a:lnTo>
                  <a:pt x="812800" y="50800"/>
                </a:lnTo>
                <a:lnTo>
                  <a:pt x="673100" y="50800"/>
                </a:lnTo>
                <a:lnTo>
                  <a:pt x="520700" y="88900"/>
                </a:lnTo>
                <a:lnTo>
                  <a:pt x="203200" y="88900"/>
                </a:lnTo>
                <a:lnTo>
                  <a:pt x="0" y="1270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1003300" y="3810003"/>
            <a:ext cx="2438400" cy="88900"/>
          </a:xfrm>
          <a:custGeom>
            <a:avLst/>
            <a:gdLst>
              <a:gd name="connsiteX0" fmla="*/ 2438400 w 2438400"/>
              <a:gd name="connsiteY0" fmla="*/ 0 h 88900"/>
              <a:gd name="connsiteX1" fmla="*/ 0 w 2438400"/>
              <a:gd name="connsiteY1" fmla="*/ 0 h 88900"/>
              <a:gd name="connsiteX2" fmla="*/ 101600 w 2438400"/>
              <a:gd name="connsiteY2" fmla="*/ 38100 h 88900"/>
              <a:gd name="connsiteX3" fmla="*/ 139700 w 2438400"/>
              <a:gd name="connsiteY3" fmla="*/ 50800 h 88900"/>
              <a:gd name="connsiteX4" fmla="*/ 952500 w 2438400"/>
              <a:gd name="connsiteY4" fmla="*/ 88900 h 88900"/>
              <a:gd name="connsiteX5" fmla="*/ 1054100 w 2438400"/>
              <a:gd name="connsiteY5" fmla="*/ 63500 h 88900"/>
              <a:gd name="connsiteX6" fmla="*/ 1231900 w 2438400"/>
              <a:gd name="connsiteY6" fmla="*/ 38100 h 88900"/>
              <a:gd name="connsiteX7" fmla="*/ 1409700 w 2438400"/>
              <a:gd name="connsiteY7" fmla="*/ 38100 h 88900"/>
              <a:gd name="connsiteX8" fmla="*/ 1689100 w 2438400"/>
              <a:gd name="connsiteY8" fmla="*/ 38100 h 88900"/>
              <a:gd name="connsiteX9" fmla="*/ 1803400 w 2438400"/>
              <a:gd name="connsiteY9" fmla="*/ 38100 h 88900"/>
              <a:gd name="connsiteX10" fmla="*/ 1968500 w 2438400"/>
              <a:gd name="connsiteY10" fmla="*/ 63500 h 88900"/>
              <a:gd name="connsiteX11" fmla="*/ 2146300 w 2438400"/>
              <a:gd name="connsiteY11" fmla="*/ 63500 h 88900"/>
              <a:gd name="connsiteX12" fmla="*/ 2286000 w 2438400"/>
              <a:gd name="connsiteY12" fmla="*/ 50800 h 88900"/>
              <a:gd name="connsiteX13" fmla="*/ 2438400 w 2438400"/>
              <a:gd name="connsiteY13" fmla="*/ 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38400" h="88900">
                <a:moveTo>
                  <a:pt x="2438400" y="0"/>
                </a:moveTo>
                <a:lnTo>
                  <a:pt x="0" y="0"/>
                </a:lnTo>
                <a:lnTo>
                  <a:pt x="101600" y="38100"/>
                </a:lnTo>
                <a:lnTo>
                  <a:pt x="139700" y="50800"/>
                </a:lnTo>
                <a:lnTo>
                  <a:pt x="952500" y="88900"/>
                </a:lnTo>
                <a:lnTo>
                  <a:pt x="1054100" y="63500"/>
                </a:lnTo>
                <a:lnTo>
                  <a:pt x="1231900" y="38100"/>
                </a:lnTo>
                <a:lnTo>
                  <a:pt x="1409700" y="38100"/>
                </a:lnTo>
                <a:lnTo>
                  <a:pt x="1689100" y="38100"/>
                </a:lnTo>
                <a:lnTo>
                  <a:pt x="1803400" y="38100"/>
                </a:lnTo>
                <a:lnTo>
                  <a:pt x="1968500" y="63500"/>
                </a:lnTo>
                <a:lnTo>
                  <a:pt x="2146300" y="63500"/>
                </a:lnTo>
                <a:lnTo>
                  <a:pt x="2286000" y="50800"/>
                </a:lnTo>
                <a:lnTo>
                  <a:pt x="243840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1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33333E-6 -1.11111E-6 L 0.8 -1.11111E-6 " pathEditMode="relative" rAng="0" ptsTypes="AA">
                                      <p:cBhvr>
                                        <p:cTn id="6" dur="19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6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grpId="1" nodeType="withEffect">
                                  <p:stCondLst>
                                    <p:cond delay="9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3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7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1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4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1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2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2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4" grpId="0" animBg="1"/>
      <p:bldP spid="54" grpId="1" animBg="1"/>
      <p:bldP spid="54" grpId="2" animBg="1"/>
      <p:bldP spid="58" grpId="0" animBg="1"/>
      <p:bldP spid="58" grpId="1" animBg="1"/>
      <p:bldP spid="58" grpId="2" animBg="1"/>
      <p:bldP spid="3" grpId="0" animBg="1"/>
      <p:bldP spid="3" grpId="1" animBg="1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biladeau\Documents\Presentations\AFS 2017\12925246-Field-of-wheat-Stock-Vector-draw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93" y="3415476"/>
            <a:ext cx="938549" cy="46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tbiladeau\Documents\Presentations\AFS 2017\12925246-Field-of-wheat-Stock-Vector-draw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01" y="3423873"/>
            <a:ext cx="938549" cy="46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tbiladeau\Documents\Presentations\AFS 2017\12925246-Field-of-wheat-Stock-Vector-draw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31" y="3423873"/>
            <a:ext cx="938549" cy="46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tbiladeau\Documents\Presentations\AFS 2017\12925246-Field-of-wheat-Stock-Vector-draw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96" y="3423873"/>
            <a:ext cx="938549" cy="46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tbiladeau\Documents\Presentations\AFS 2017\12925246-Field-of-wheat-Stock-Vector-draw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452" y="3415476"/>
            <a:ext cx="938549" cy="46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tbiladeau\Documents\Presentations\AFS 2017\12925246-Field-of-wheat-Stock-Vector-draw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850" y="3423873"/>
            <a:ext cx="938549" cy="46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biladeau\Documents\Presentations\AFS 2017\aspen draw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70" y="1929493"/>
            <a:ext cx="1679416" cy="210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" descr="C:\Users\tbiladeau\Documents\Presentations\AFS 2017\aspen draw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32213"/>
            <a:ext cx="1679416" cy="210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biladeau\Documents\Presentations\AFS 2017\drawing-cottonwoo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39951"/>
            <a:ext cx="18669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tbiladeau\Documents\Presentations\AFS 2017\Shrub draw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4" y="3259908"/>
            <a:ext cx="446087" cy="67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C:\Users\tbiladeau\Documents\Presentations\AFS 2017\drawing-cottonwoo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271" y="1312737"/>
            <a:ext cx="18669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biladeau\Documents\Presentations\AFS 2017\Shrub draw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173" y="3198864"/>
            <a:ext cx="446087" cy="67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/>
          <p:cNvSpPr/>
          <p:nvPr/>
        </p:nvSpPr>
        <p:spPr>
          <a:xfrm flipH="1">
            <a:off x="269306" y="4241009"/>
            <a:ext cx="8577943" cy="827919"/>
          </a:xfrm>
          <a:custGeom>
            <a:avLst/>
            <a:gdLst>
              <a:gd name="connsiteX0" fmla="*/ 0 w 8577943"/>
              <a:gd name="connsiteY0" fmla="*/ 0 h 802187"/>
              <a:gd name="connsiteX1" fmla="*/ 8577943 w 8577943"/>
              <a:gd name="connsiteY1" fmla="*/ 0 h 802187"/>
              <a:gd name="connsiteX2" fmla="*/ 8577943 w 8577943"/>
              <a:gd name="connsiteY2" fmla="*/ 802187 h 802187"/>
              <a:gd name="connsiteX3" fmla="*/ 0 w 8577943"/>
              <a:gd name="connsiteY3" fmla="*/ 802187 h 802187"/>
              <a:gd name="connsiteX4" fmla="*/ 0 w 8577943"/>
              <a:gd name="connsiteY4" fmla="*/ 0 h 802187"/>
              <a:gd name="connsiteX0" fmla="*/ 0 w 8577943"/>
              <a:gd name="connsiteY0" fmla="*/ 0 h 802187"/>
              <a:gd name="connsiteX1" fmla="*/ 8565417 w 8577943"/>
              <a:gd name="connsiteY1" fmla="*/ 0 h 802187"/>
              <a:gd name="connsiteX2" fmla="*/ 8577943 w 8577943"/>
              <a:gd name="connsiteY2" fmla="*/ 802187 h 802187"/>
              <a:gd name="connsiteX3" fmla="*/ 0 w 8577943"/>
              <a:gd name="connsiteY3" fmla="*/ 802187 h 802187"/>
              <a:gd name="connsiteX4" fmla="*/ 0 w 8577943"/>
              <a:gd name="connsiteY4" fmla="*/ 0 h 802187"/>
              <a:gd name="connsiteX0" fmla="*/ 0 w 8577943"/>
              <a:gd name="connsiteY0" fmla="*/ 7888 h 810075"/>
              <a:gd name="connsiteX1" fmla="*/ 8095681 w 8577943"/>
              <a:gd name="connsiteY1" fmla="*/ 0 h 810075"/>
              <a:gd name="connsiteX2" fmla="*/ 8565417 w 8577943"/>
              <a:gd name="connsiteY2" fmla="*/ 7888 h 810075"/>
              <a:gd name="connsiteX3" fmla="*/ 8577943 w 8577943"/>
              <a:gd name="connsiteY3" fmla="*/ 810075 h 810075"/>
              <a:gd name="connsiteX4" fmla="*/ 0 w 8577943"/>
              <a:gd name="connsiteY4" fmla="*/ 810075 h 810075"/>
              <a:gd name="connsiteX5" fmla="*/ 0 w 8577943"/>
              <a:gd name="connsiteY5" fmla="*/ 7888 h 810075"/>
              <a:gd name="connsiteX0" fmla="*/ 0 w 8577943"/>
              <a:gd name="connsiteY0" fmla="*/ 20414 h 822601"/>
              <a:gd name="connsiteX1" fmla="*/ 4801336 w 8577943"/>
              <a:gd name="connsiteY1" fmla="*/ 0 h 822601"/>
              <a:gd name="connsiteX2" fmla="*/ 8095681 w 8577943"/>
              <a:gd name="connsiteY2" fmla="*/ 12526 h 822601"/>
              <a:gd name="connsiteX3" fmla="*/ 8565417 w 8577943"/>
              <a:gd name="connsiteY3" fmla="*/ 20414 h 822601"/>
              <a:gd name="connsiteX4" fmla="*/ 8577943 w 8577943"/>
              <a:gd name="connsiteY4" fmla="*/ 822601 h 822601"/>
              <a:gd name="connsiteX5" fmla="*/ 0 w 8577943"/>
              <a:gd name="connsiteY5" fmla="*/ 822601 h 822601"/>
              <a:gd name="connsiteX6" fmla="*/ 0 w 8577943"/>
              <a:gd name="connsiteY6" fmla="*/ 20414 h 822601"/>
              <a:gd name="connsiteX0" fmla="*/ 0 w 8577943"/>
              <a:gd name="connsiteY0" fmla="*/ 20414 h 822601"/>
              <a:gd name="connsiteX1" fmla="*/ 4801336 w 8577943"/>
              <a:gd name="connsiteY1" fmla="*/ 0 h 822601"/>
              <a:gd name="connsiteX2" fmla="*/ 5390059 w 8577943"/>
              <a:gd name="connsiteY2" fmla="*/ 12526 h 822601"/>
              <a:gd name="connsiteX3" fmla="*/ 8095681 w 8577943"/>
              <a:gd name="connsiteY3" fmla="*/ 12526 h 822601"/>
              <a:gd name="connsiteX4" fmla="*/ 8565417 w 8577943"/>
              <a:gd name="connsiteY4" fmla="*/ 20414 h 822601"/>
              <a:gd name="connsiteX5" fmla="*/ 8577943 w 8577943"/>
              <a:gd name="connsiteY5" fmla="*/ 822601 h 822601"/>
              <a:gd name="connsiteX6" fmla="*/ 0 w 8577943"/>
              <a:gd name="connsiteY6" fmla="*/ 822601 h 822601"/>
              <a:gd name="connsiteX7" fmla="*/ 0 w 8577943"/>
              <a:gd name="connsiteY7" fmla="*/ 20414 h 822601"/>
              <a:gd name="connsiteX0" fmla="*/ 0 w 8577943"/>
              <a:gd name="connsiteY0" fmla="*/ 20414 h 822601"/>
              <a:gd name="connsiteX1" fmla="*/ 4463133 w 8577943"/>
              <a:gd name="connsiteY1" fmla="*/ 0 h 822601"/>
              <a:gd name="connsiteX2" fmla="*/ 4801336 w 8577943"/>
              <a:gd name="connsiteY2" fmla="*/ 0 h 822601"/>
              <a:gd name="connsiteX3" fmla="*/ 5390059 w 8577943"/>
              <a:gd name="connsiteY3" fmla="*/ 12526 h 822601"/>
              <a:gd name="connsiteX4" fmla="*/ 8095681 w 8577943"/>
              <a:gd name="connsiteY4" fmla="*/ 12526 h 822601"/>
              <a:gd name="connsiteX5" fmla="*/ 8565417 w 8577943"/>
              <a:gd name="connsiteY5" fmla="*/ 20414 h 822601"/>
              <a:gd name="connsiteX6" fmla="*/ 8577943 w 8577943"/>
              <a:gd name="connsiteY6" fmla="*/ 822601 h 822601"/>
              <a:gd name="connsiteX7" fmla="*/ 0 w 8577943"/>
              <a:gd name="connsiteY7" fmla="*/ 822601 h 822601"/>
              <a:gd name="connsiteX8" fmla="*/ 0 w 8577943"/>
              <a:gd name="connsiteY8" fmla="*/ 20414 h 822601"/>
              <a:gd name="connsiteX0" fmla="*/ 0 w 8577943"/>
              <a:gd name="connsiteY0" fmla="*/ 20968 h 823155"/>
              <a:gd name="connsiteX1" fmla="*/ 4394305 w 8577943"/>
              <a:gd name="connsiteY1" fmla="*/ 0 h 823155"/>
              <a:gd name="connsiteX2" fmla="*/ 4463133 w 8577943"/>
              <a:gd name="connsiteY2" fmla="*/ 554 h 823155"/>
              <a:gd name="connsiteX3" fmla="*/ 4801336 w 8577943"/>
              <a:gd name="connsiteY3" fmla="*/ 554 h 823155"/>
              <a:gd name="connsiteX4" fmla="*/ 5390059 w 8577943"/>
              <a:gd name="connsiteY4" fmla="*/ 13080 h 823155"/>
              <a:gd name="connsiteX5" fmla="*/ 8095681 w 8577943"/>
              <a:gd name="connsiteY5" fmla="*/ 13080 h 823155"/>
              <a:gd name="connsiteX6" fmla="*/ 8565417 w 8577943"/>
              <a:gd name="connsiteY6" fmla="*/ 20968 h 823155"/>
              <a:gd name="connsiteX7" fmla="*/ 8577943 w 8577943"/>
              <a:gd name="connsiteY7" fmla="*/ 823155 h 823155"/>
              <a:gd name="connsiteX8" fmla="*/ 0 w 8577943"/>
              <a:gd name="connsiteY8" fmla="*/ 823155 h 823155"/>
              <a:gd name="connsiteX9" fmla="*/ 0 w 8577943"/>
              <a:gd name="connsiteY9" fmla="*/ 20968 h 823155"/>
              <a:gd name="connsiteX0" fmla="*/ 0 w 8577943"/>
              <a:gd name="connsiteY0" fmla="*/ 23349 h 825536"/>
              <a:gd name="connsiteX1" fmla="*/ 4394305 w 8577943"/>
              <a:gd name="connsiteY1" fmla="*/ 2381 h 825536"/>
              <a:gd name="connsiteX2" fmla="*/ 4463133 w 8577943"/>
              <a:gd name="connsiteY2" fmla="*/ 2935 h 825536"/>
              <a:gd name="connsiteX3" fmla="*/ 4589568 w 8577943"/>
              <a:gd name="connsiteY3" fmla="*/ 0 h 825536"/>
              <a:gd name="connsiteX4" fmla="*/ 4801336 w 8577943"/>
              <a:gd name="connsiteY4" fmla="*/ 2935 h 825536"/>
              <a:gd name="connsiteX5" fmla="*/ 5390059 w 8577943"/>
              <a:gd name="connsiteY5" fmla="*/ 15461 h 825536"/>
              <a:gd name="connsiteX6" fmla="*/ 8095681 w 8577943"/>
              <a:gd name="connsiteY6" fmla="*/ 15461 h 825536"/>
              <a:gd name="connsiteX7" fmla="*/ 8565417 w 8577943"/>
              <a:gd name="connsiteY7" fmla="*/ 23349 h 825536"/>
              <a:gd name="connsiteX8" fmla="*/ 8577943 w 8577943"/>
              <a:gd name="connsiteY8" fmla="*/ 825536 h 825536"/>
              <a:gd name="connsiteX9" fmla="*/ 0 w 8577943"/>
              <a:gd name="connsiteY9" fmla="*/ 825536 h 825536"/>
              <a:gd name="connsiteX10" fmla="*/ 0 w 8577943"/>
              <a:gd name="connsiteY10" fmla="*/ 23349 h 825536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589568 w 8577943"/>
              <a:gd name="connsiteY3" fmla="*/ 2382 h 827918"/>
              <a:gd name="connsiteX4" fmla="*/ 4730062 w 8577943"/>
              <a:gd name="connsiteY4" fmla="*/ 0 h 827918"/>
              <a:gd name="connsiteX5" fmla="*/ 4801336 w 8577943"/>
              <a:gd name="connsiteY5" fmla="*/ 5317 h 827918"/>
              <a:gd name="connsiteX6" fmla="*/ 5390059 w 8577943"/>
              <a:gd name="connsiteY6" fmla="*/ 17843 h 827918"/>
              <a:gd name="connsiteX7" fmla="*/ 8095681 w 8577943"/>
              <a:gd name="connsiteY7" fmla="*/ 17843 h 827918"/>
              <a:gd name="connsiteX8" fmla="*/ 8565417 w 8577943"/>
              <a:gd name="connsiteY8" fmla="*/ 25731 h 827918"/>
              <a:gd name="connsiteX9" fmla="*/ 8577943 w 8577943"/>
              <a:gd name="connsiteY9" fmla="*/ 827918 h 827918"/>
              <a:gd name="connsiteX10" fmla="*/ 0 w 8577943"/>
              <a:gd name="connsiteY10" fmla="*/ 827918 h 827918"/>
              <a:gd name="connsiteX11" fmla="*/ 0 w 8577943"/>
              <a:gd name="connsiteY11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589568 w 8577943"/>
              <a:gd name="connsiteY3" fmla="*/ 2382 h 827918"/>
              <a:gd name="connsiteX4" fmla="*/ 4730062 w 8577943"/>
              <a:gd name="connsiteY4" fmla="*/ 0 h 827918"/>
              <a:gd name="connsiteX5" fmla="*/ 4801336 w 8577943"/>
              <a:gd name="connsiteY5" fmla="*/ 5317 h 827918"/>
              <a:gd name="connsiteX6" fmla="*/ 5390059 w 8577943"/>
              <a:gd name="connsiteY6" fmla="*/ 17843 h 827918"/>
              <a:gd name="connsiteX7" fmla="*/ 8095681 w 8577943"/>
              <a:gd name="connsiteY7" fmla="*/ 17843 h 827918"/>
              <a:gd name="connsiteX8" fmla="*/ 8565417 w 8577943"/>
              <a:gd name="connsiteY8" fmla="*/ 25731 h 827918"/>
              <a:gd name="connsiteX9" fmla="*/ 8577943 w 8577943"/>
              <a:gd name="connsiteY9" fmla="*/ 827918 h 827918"/>
              <a:gd name="connsiteX10" fmla="*/ 0 w 8577943"/>
              <a:gd name="connsiteY10" fmla="*/ 827918 h 827918"/>
              <a:gd name="connsiteX11" fmla="*/ 0 w 8577943"/>
              <a:gd name="connsiteY11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634812 w 8577943"/>
              <a:gd name="connsiteY3" fmla="*/ 233363 h 827918"/>
              <a:gd name="connsiteX4" fmla="*/ 4730062 w 8577943"/>
              <a:gd name="connsiteY4" fmla="*/ 0 h 827918"/>
              <a:gd name="connsiteX5" fmla="*/ 4801336 w 8577943"/>
              <a:gd name="connsiteY5" fmla="*/ 5317 h 827918"/>
              <a:gd name="connsiteX6" fmla="*/ 5390059 w 8577943"/>
              <a:gd name="connsiteY6" fmla="*/ 17843 h 827918"/>
              <a:gd name="connsiteX7" fmla="*/ 8095681 w 8577943"/>
              <a:gd name="connsiteY7" fmla="*/ 17843 h 827918"/>
              <a:gd name="connsiteX8" fmla="*/ 8565417 w 8577943"/>
              <a:gd name="connsiteY8" fmla="*/ 25731 h 827918"/>
              <a:gd name="connsiteX9" fmla="*/ 8577943 w 8577943"/>
              <a:gd name="connsiteY9" fmla="*/ 827918 h 827918"/>
              <a:gd name="connsiteX10" fmla="*/ 0 w 8577943"/>
              <a:gd name="connsiteY10" fmla="*/ 827918 h 827918"/>
              <a:gd name="connsiteX11" fmla="*/ 0 w 8577943"/>
              <a:gd name="connsiteY11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634812 w 8577943"/>
              <a:gd name="connsiteY3" fmla="*/ 233363 h 827918"/>
              <a:gd name="connsiteX4" fmla="*/ 4730062 w 8577943"/>
              <a:gd name="connsiteY4" fmla="*/ 0 h 827918"/>
              <a:gd name="connsiteX5" fmla="*/ 4801336 w 8577943"/>
              <a:gd name="connsiteY5" fmla="*/ 5317 h 827918"/>
              <a:gd name="connsiteX6" fmla="*/ 5390059 w 8577943"/>
              <a:gd name="connsiteY6" fmla="*/ 17843 h 827918"/>
              <a:gd name="connsiteX7" fmla="*/ 8095681 w 8577943"/>
              <a:gd name="connsiteY7" fmla="*/ 17843 h 827918"/>
              <a:gd name="connsiteX8" fmla="*/ 8565417 w 8577943"/>
              <a:gd name="connsiteY8" fmla="*/ 25731 h 827918"/>
              <a:gd name="connsiteX9" fmla="*/ 8577943 w 8577943"/>
              <a:gd name="connsiteY9" fmla="*/ 827918 h 827918"/>
              <a:gd name="connsiteX10" fmla="*/ 0 w 8577943"/>
              <a:gd name="connsiteY10" fmla="*/ 827918 h 827918"/>
              <a:gd name="connsiteX11" fmla="*/ 0 w 8577943"/>
              <a:gd name="connsiteY11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649099 w 8577943"/>
              <a:gd name="connsiteY3" fmla="*/ 290513 h 827918"/>
              <a:gd name="connsiteX4" fmla="*/ 4730062 w 8577943"/>
              <a:gd name="connsiteY4" fmla="*/ 0 h 827918"/>
              <a:gd name="connsiteX5" fmla="*/ 4801336 w 8577943"/>
              <a:gd name="connsiteY5" fmla="*/ 5317 h 827918"/>
              <a:gd name="connsiteX6" fmla="*/ 5390059 w 8577943"/>
              <a:gd name="connsiteY6" fmla="*/ 17843 h 827918"/>
              <a:gd name="connsiteX7" fmla="*/ 8095681 w 8577943"/>
              <a:gd name="connsiteY7" fmla="*/ 17843 h 827918"/>
              <a:gd name="connsiteX8" fmla="*/ 8565417 w 8577943"/>
              <a:gd name="connsiteY8" fmla="*/ 25731 h 827918"/>
              <a:gd name="connsiteX9" fmla="*/ 8577943 w 8577943"/>
              <a:gd name="connsiteY9" fmla="*/ 827918 h 827918"/>
              <a:gd name="connsiteX10" fmla="*/ 0 w 8577943"/>
              <a:gd name="connsiteY10" fmla="*/ 827918 h 827918"/>
              <a:gd name="connsiteX11" fmla="*/ 0 w 8577943"/>
              <a:gd name="connsiteY11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649099 w 8577943"/>
              <a:gd name="connsiteY3" fmla="*/ 290513 h 827918"/>
              <a:gd name="connsiteX4" fmla="*/ 4730062 w 8577943"/>
              <a:gd name="connsiteY4" fmla="*/ 0 h 827918"/>
              <a:gd name="connsiteX5" fmla="*/ 4801336 w 8577943"/>
              <a:gd name="connsiteY5" fmla="*/ 5317 h 827918"/>
              <a:gd name="connsiteX6" fmla="*/ 5390059 w 8577943"/>
              <a:gd name="connsiteY6" fmla="*/ 17843 h 827918"/>
              <a:gd name="connsiteX7" fmla="*/ 8095681 w 8577943"/>
              <a:gd name="connsiteY7" fmla="*/ 17843 h 827918"/>
              <a:gd name="connsiteX8" fmla="*/ 8565417 w 8577943"/>
              <a:gd name="connsiteY8" fmla="*/ 25731 h 827918"/>
              <a:gd name="connsiteX9" fmla="*/ 8577943 w 8577943"/>
              <a:gd name="connsiteY9" fmla="*/ 827918 h 827918"/>
              <a:gd name="connsiteX10" fmla="*/ 0 w 8577943"/>
              <a:gd name="connsiteY10" fmla="*/ 827918 h 827918"/>
              <a:gd name="connsiteX11" fmla="*/ 0 w 8577943"/>
              <a:gd name="connsiteY11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565755 w 8577943"/>
              <a:gd name="connsiteY3" fmla="*/ 233363 h 827918"/>
              <a:gd name="connsiteX4" fmla="*/ 4649099 w 8577943"/>
              <a:gd name="connsiteY4" fmla="*/ 290513 h 827918"/>
              <a:gd name="connsiteX5" fmla="*/ 4730062 w 8577943"/>
              <a:gd name="connsiteY5" fmla="*/ 0 h 827918"/>
              <a:gd name="connsiteX6" fmla="*/ 4801336 w 8577943"/>
              <a:gd name="connsiteY6" fmla="*/ 5317 h 827918"/>
              <a:gd name="connsiteX7" fmla="*/ 5390059 w 8577943"/>
              <a:gd name="connsiteY7" fmla="*/ 17843 h 827918"/>
              <a:gd name="connsiteX8" fmla="*/ 8095681 w 8577943"/>
              <a:gd name="connsiteY8" fmla="*/ 17843 h 827918"/>
              <a:gd name="connsiteX9" fmla="*/ 8565417 w 8577943"/>
              <a:gd name="connsiteY9" fmla="*/ 25731 h 827918"/>
              <a:gd name="connsiteX10" fmla="*/ 8577943 w 8577943"/>
              <a:gd name="connsiteY10" fmla="*/ 827918 h 827918"/>
              <a:gd name="connsiteX11" fmla="*/ 0 w 8577943"/>
              <a:gd name="connsiteY11" fmla="*/ 827918 h 827918"/>
              <a:gd name="connsiteX12" fmla="*/ 0 w 8577943"/>
              <a:gd name="connsiteY12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518130 w 8577943"/>
              <a:gd name="connsiteY3" fmla="*/ 116682 h 827918"/>
              <a:gd name="connsiteX4" fmla="*/ 4565755 w 8577943"/>
              <a:gd name="connsiteY4" fmla="*/ 233363 h 827918"/>
              <a:gd name="connsiteX5" fmla="*/ 4649099 w 8577943"/>
              <a:gd name="connsiteY5" fmla="*/ 290513 h 827918"/>
              <a:gd name="connsiteX6" fmla="*/ 4730062 w 8577943"/>
              <a:gd name="connsiteY6" fmla="*/ 0 h 827918"/>
              <a:gd name="connsiteX7" fmla="*/ 4801336 w 8577943"/>
              <a:gd name="connsiteY7" fmla="*/ 5317 h 827918"/>
              <a:gd name="connsiteX8" fmla="*/ 5390059 w 8577943"/>
              <a:gd name="connsiteY8" fmla="*/ 17843 h 827918"/>
              <a:gd name="connsiteX9" fmla="*/ 8095681 w 8577943"/>
              <a:gd name="connsiteY9" fmla="*/ 17843 h 827918"/>
              <a:gd name="connsiteX10" fmla="*/ 8565417 w 8577943"/>
              <a:gd name="connsiteY10" fmla="*/ 25731 h 827918"/>
              <a:gd name="connsiteX11" fmla="*/ 8577943 w 8577943"/>
              <a:gd name="connsiteY11" fmla="*/ 827918 h 827918"/>
              <a:gd name="connsiteX12" fmla="*/ 0 w 8577943"/>
              <a:gd name="connsiteY12" fmla="*/ 827918 h 827918"/>
              <a:gd name="connsiteX13" fmla="*/ 0 w 8577943"/>
              <a:gd name="connsiteY13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518130 w 8577943"/>
              <a:gd name="connsiteY3" fmla="*/ 116682 h 827918"/>
              <a:gd name="connsiteX4" fmla="*/ 4575280 w 8577943"/>
              <a:gd name="connsiteY4" fmla="*/ 426244 h 827918"/>
              <a:gd name="connsiteX5" fmla="*/ 4649099 w 8577943"/>
              <a:gd name="connsiteY5" fmla="*/ 290513 h 827918"/>
              <a:gd name="connsiteX6" fmla="*/ 4730062 w 8577943"/>
              <a:gd name="connsiteY6" fmla="*/ 0 h 827918"/>
              <a:gd name="connsiteX7" fmla="*/ 4801336 w 8577943"/>
              <a:gd name="connsiteY7" fmla="*/ 5317 h 827918"/>
              <a:gd name="connsiteX8" fmla="*/ 5390059 w 8577943"/>
              <a:gd name="connsiteY8" fmla="*/ 17843 h 827918"/>
              <a:gd name="connsiteX9" fmla="*/ 8095681 w 8577943"/>
              <a:gd name="connsiteY9" fmla="*/ 17843 h 827918"/>
              <a:gd name="connsiteX10" fmla="*/ 8565417 w 8577943"/>
              <a:gd name="connsiteY10" fmla="*/ 25731 h 827918"/>
              <a:gd name="connsiteX11" fmla="*/ 8577943 w 8577943"/>
              <a:gd name="connsiteY11" fmla="*/ 827918 h 827918"/>
              <a:gd name="connsiteX12" fmla="*/ 0 w 8577943"/>
              <a:gd name="connsiteY12" fmla="*/ 827918 h 827918"/>
              <a:gd name="connsiteX13" fmla="*/ 0 w 8577943"/>
              <a:gd name="connsiteY13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518130 w 8577943"/>
              <a:gd name="connsiteY3" fmla="*/ 116682 h 827918"/>
              <a:gd name="connsiteX4" fmla="*/ 4575280 w 8577943"/>
              <a:gd name="connsiteY4" fmla="*/ 426244 h 827918"/>
              <a:gd name="connsiteX5" fmla="*/ 4649099 w 8577943"/>
              <a:gd name="connsiteY5" fmla="*/ 290513 h 827918"/>
              <a:gd name="connsiteX6" fmla="*/ 4730062 w 8577943"/>
              <a:gd name="connsiteY6" fmla="*/ 0 h 827918"/>
              <a:gd name="connsiteX7" fmla="*/ 4801336 w 8577943"/>
              <a:gd name="connsiteY7" fmla="*/ 5317 h 827918"/>
              <a:gd name="connsiteX8" fmla="*/ 5390059 w 8577943"/>
              <a:gd name="connsiteY8" fmla="*/ 17843 h 827918"/>
              <a:gd name="connsiteX9" fmla="*/ 8095681 w 8577943"/>
              <a:gd name="connsiteY9" fmla="*/ 17843 h 827918"/>
              <a:gd name="connsiteX10" fmla="*/ 8565417 w 8577943"/>
              <a:gd name="connsiteY10" fmla="*/ 25731 h 827918"/>
              <a:gd name="connsiteX11" fmla="*/ 8577943 w 8577943"/>
              <a:gd name="connsiteY11" fmla="*/ 827918 h 827918"/>
              <a:gd name="connsiteX12" fmla="*/ 0 w 8577943"/>
              <a:gd name="connsiteY12" fmla="*/ 827918 h 827918"/>
              <a:gd name="connsiteX13" fmla="*/ 0 w 8577943"/>
              <a:gd name="connsiteY13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518130 w 8577943"/>
              <a:gd name="connsiteY3" fmla="*/ 116682 h 827918"/>
              <a:gd name="connsiteX4" fmla="*/ 4577662 w 8577943"/>
              <a:gd name="connsiteY4" fmla="*/ 507207 h 827918"/>
              <a:gd name="connsiteX5" fmla="*/ 4649099 w 8577943"/>
              <a:gd name="connsiteY5" fmla="*/ 290513 h 827918"/>
              <a:gd name="connsiteX6" fmla="*/ 4730062 w 8577943"/>
              <a:gd name="connsiteY6" fmla="*/ 0 h 827918"/>
              <a:gd name="connsiteX7" fmla="*/ 4801336 w 8577943"/>
              <a:gd name="connsiteY7" fmla="*/ 5317 h 827918"/>
              <a:gd name="connsiteX8" fmla="*/ 5390059 w 8577943"/>
              <a:gd name="connsiteY8" fmla="*/ 17843 h 827918"/>
              <a:gd name="connsiteX9" fmla="*/ 8095681 w 8577943"/>
              <a:gd name="connsiteY9" fmla="*/ 17843 h 827918"/>
              <a:gd name="connsiteX10" fmla="*/ 8565417 w 8577943"/>
              <a:gd name="connsiteY10" fmla="*/ 25731 h 827918"/>
              <a:gd name="connsiteX11" fmla="*/ 8577943 w 8577943"/>
              <a:gd name="connsiteY11" fmla="*/ 827918 h 827918"/>
              <a:gd name="connsiteX12" fmla="*/ 0 w 8577943"/>
              <a:gd name="connsiteY12" fmla="*/ 827918 h 827918"/>
              <a:gd name="connsiteX13" fmla="*/ 0 w 8577943"/>
              <a:gd name="connsiteY13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518130 w 8577943"/>
              <a:gd name="connsiteY3" fmla="*/ 116682 h 827918"/>
              <a:gd name="connsiteX4" fmla="*/ 4577662 w 8577943"/>
              <a:gd name="connsiteY4" fmla="*/ 507207 h 827918"/>
              <a:gd name="connsiteX5" fmla="*/ 4649099 w 8577943"/>
              <a:gd name="connsiteY5" fmla="*/ 290513 h 827918"/>
              <a:gd name="connsiteX6" fmla="*/ 4730062 w 8577943"/>
              <a:gd name="connsiteY6" fmla="*/ 0 h 827918"/>
              <a:gd name="connsiteX7" fmla="*/ 4801336 w 8577943"/>
              <a:gd name="connsiteY7" fmla="*/ 5317 h 827918"/>
              <a:gd name="connsiteX8" fmla="*/ 5390059 w 8577943"/>
              <a:gd name="connsiteY8" fmla="*/ 17843 h 827918"/>
              <a:gd name="connsiteX9" fmla="*/ 8095681 w 8577943"/>
              <a:gd name="connsiteY9" fmla="*/ 17843 h 827918"/>
              <a:gd name="connsiteX10" fmla="*/ 8565417 w 8577943"/>
              <a:gd name="connsiteY10" fmla="*/ 25731 h 827918"/>
              <a:gd name="connsiteX11" fmla="*/ 8577943 w 8577943"/>
              <a:gd name="connsiteY11" fmla="*/ 827918 h 827918"/>
              <a:gd name="connsiteX12" fmla="*/ 0 w 8577943"/>
              <a:gd name="connsiteY12" fmla="*/ 827918 h 827918"/>
              <a:gd name="connsiteX13" fmla="*/ 0 w 8577943"/>
              <a:gd name="connsiteY13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518130 w 8577943"/>
              <a:gd name="connsiteY3" fmla="*/ 116682 h 827918"/>
              <a:gd name="connsiteX4" fmla="*/ 4577662 w 8577943"/>
              <a:gd name="connsiteY4" fmla="*/ 507207 h 827918"/>
              <a:gd name="connsiteX5" fmla="*/ 4649099 w 8577943"/>
              <a:gd name="connsiteY5" fmla="*/ 290513 h 827918"/>
              <a:gd name="connsiteX6" fmla="*/ 4730062 w 8577943"/>
              <a:gd name="connsiteY6" fmla="*/ 0 h 827918"/>
              <a:gd name="connsiteX7" fmla="*/ 4801336 w 8577943"/>
              <a:gd name="connsiteY7" fmla="*/ 5317 h 827918"/>
              <a:gd name="connsiteX8" fmla="*/ 5390059 w 8577943"/>
              <a:gd name="connsiteY8" fmla="*/ 17843 h 827918"/>
              <a:gd name="connsiteX9" fmla="*/ 8095681 w 8577943"/>
              <a:gd name="connsiteY9" fmla="*/ 17843 h 827918"/>
              <a:gd name="connsiteX10" fmla="*/ 8565417 w 8577943"/>
              <a:gd name="connsiteY10" fmla="*/ 25731 h 827918"/>
              <a:gd name="connsiteX11" fmla="*/ 8577943 w 8577943"/>
              <a:gd name="connsiteY11" fmla="*/ 827918 h 827918"/>
              <a:gd name="connsiteX12" fmla="*/ 0 w 8577943"/>
              <a:gd name="connsiteY12" fmla="*/ 827918 h 827918"/>
              <a:gd name="connsiteX13" fmla="*/ 0 w 8577943"/>
              <a:gd name="connsiteY13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518130 w 8577943"/>
              <a:gd name="connsiteY3" fmla="*/ 116682 h 827918"/>
              <a:gd name="connsiteX4" fmla="*/ 4541943 w 8577943"/>
              <a:gd name="connsiteY4" fmla="*/ 328613 h 827918"/>
              <a:gd name="connsiteX5" fmla="*/ 4577662 w 8577943"/>
              <a:gd name="connsiteY5" fmla="*/ 507207 h 827918"/>
              <a:gd name="connsiteX6" fmla="*/ 4649099 w 8577943"/>
              <a:gd name="connsiteY6" fmla="*/ 290513 h 827918"/>
              <a:gd name="connsiteX7" fmla="*/ 4730062 w 8577943"/>
              <a:gd name="connsiteY7" fmla="*/ 0 h 827918"/>
              <a:gd name="connsiteX8" fmla="*/ 4801336 w 8577943"/>
              <a:gd name="connsiteY8" fmla="*/ 5317 h 827918"/>
              <a:gd name="connsiteX9" fmla="*/ 5390059 w 8577943"/>
              <a:gd name="connsiteY9" fmla="*/ 17843 h 827918"/>
              <a:gd name="connsiteX10" fmla="*/ 8095681 w 8577943"/>
              <a:gd name="connsiteY10" fmla="*/ 17843 h 827918"/>
              <a:gd name="connsiteX11" fmla="*/ 8565417 w 8577943"/>
              <a:gd name="connsiteY11" fmla="*/ 25731 h 827918"/>
              <a:gd name="connsiteX12" fmla="*/ 8577943 w 8577943"/>
              <a:gd name="connsiteY12" fmla="*/ 827918 h 827918"/>
              <a:gd name="connsiteX13" fmla="*/ 0 w 8577943"/>
              <a:gd name="connsiteY13" fmla="*/ 827918 h 827918"/>
              <a:gd name="connsiteX14" fmla="*/ 0 w 8577943"/>
              <a:gd name="connsiteY14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518130 w 8577943"/>
              <a:gd name="connsiteY3" fmla="*/ 116682 h 827918"/>
              <a:gd name="connsiteX4" fmla="*/ 4468124 w 8577943"/>
              <a:gd name="connsiteY4" fmla="*/ 576263 h 827918"/>
              <a:gd name="connsiteX5" fmla="*/ 4577662 w 8577943"/>
              <a:gd name="connsiteY5" fmla="*/ 507207 h 827918"/>
              <a:gd name="connsiteX6" fmla="*/ 4649099 w 8577943"/>
              <a:gd name="connsiteY6" fmla="*/ 290513 h 827918"/>
              <a:gd name="connsiteX7" fmla="*/ 4730062 w 8577943"/>
              <a:gd name="connsiteY7" fmla="*/ 0 h 827918"/>
              <a:gd name="connsiteX8" fmla="*/ 4801336 w 8577943"/>
              <a:gd name="connsiteY8" fmla="*/ 5317 h 827918"/>
              <a:gd name="connsiteX9" fmla="*/ 5390059 w 8577943"/>
              <a:gd name="connsiteY9" fmla="*/ 17843 h 827918"/>
              <a:gd name="connsiteX10" fmla="*/ 8095681 w 8577943"/>
              <a:gd name="connsiteY10" fmla="*/ 17843 h 827918"/>
              <a:gd name="connsiteX11" fmla="*/ 8565417 w 8577943"/>
              <a:gd name="connsiteY11" fmla="*/ 25731 h 827918"/>
              <a:gd name="connsiteX12" fmla="*/ 8577943 w 8577943"/>
              <a:gd name="connsiteY12" fmla="*/ 827918 h 827918"/>
              <a:gd name="connsiteX13" fmla="*/ 0 w 8577943"/>
              <a:gd name="connsiteY13" fmla="*/ 827918 h 827918"/>
              <a:gd name="connsiteX14" fmla="*/ 0 w 8577943"/>
              <a:gd name="connsiteY14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518130 w 8577943"/>
              <a:gd name="connsiteY3" fmla="*/ 116682 h 827918"/>
              <a:gd name="connsiteX4" fmla="*/ 4468124 w 8577943"/>
              <a:gd name="connsiteY4" fmla="*/ 576263 h 827918"/>
              <a:gd name="connsiteX5" fmla="*/ 4577662 w 8577943"/>
              <a:gd name="connsiteY5" fmla="*/ 507207 h 827918"/>
              <a:gd name="connsiteX6" fmla="*/ 4649099 w 8577943"/>
              <a:gd name="connsiteY6" fmla="*/ 290513 h 827918"/>
              <a:gd name="connsiteX7" fmla="*/ 4730062 w 8577943"/>
              <a:gd name="connsiteY7" fmla="*/ 0 h 827918"/>
              <a:gd name="connsiteX8" fmla="*/ 4801336 w 8577943"/>
              <a:gd name="connsiteY8" fmla="*/ 5317 h 827918"/>
              <a:gd name="connsiteX9" fmla="*/ 5390059 w 8577943"/>
              <a:gd name="connsiteY9" fmla="*/ 17843 h 827918"/>
              <a:gd name="connsiteX10" fmla="*/ 8095681 w 8577943"/>
              <a:gd name="connsiteY10" fmla="*/ 17843 h 827918"/>
              <a:gd name="connsiteX11" fmla="*/ 8565417 w 8577943"/>
              <a:gd name="connsiteY11" fmla="*/ 25731 h 827918"/>
              <a:gd name="connsiteX12" fmla="*/ 8577943 w 8577943"/>
              <a:gd name="connsiteY12" fmla="*/ 827918 h 827918"/>
              <a:gd name="connsiteX13" fmla="*/ 0 w 8577943"/>
              <a:gd name="connsiteY13" fmla="*/ 827918 h 827918"/>
              <a:gd name="connsiteX14" fmla="*/ 0 w 8577943"/>
              <a:gd name="connsiteY14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518130 w 8577943"/>
              <a:gd name="connsiteY3" fmla="*/ 116682 h 827918"/>
              <a:gd name="connsiteX4" fmla="*/ 4468124 w 8577943"/>
              <a:gd name="connsiteY4" fmla="*/ 576263 h 827918"/>
              <a:gd name="connsiteX5" fmla="*/ 4577662 w 8577943"/>
              <a:gd name="connsiteY5" fmla="*/ 507207 h 827918"/>
              <a:gd name="connsiteX6" fmla="*/ 4649099 w 8577943"/>
              <a:gd name="connsiteY6" fmla="*/ 290513 h 827918"/>
              <a:gd name="connsiteX7" fmla="*/ 4730062 w 8577943"/>
              <a:gd name="connsiteY7" fmla="*/ 0 h 827918"/>
              <a:gd name="connsiteX8" fmla="*/ 4801336 w 8577943"/>
              <a:gd name="connsiteY8" fmla="*/ 5317 h 827918"/>
              <a:gd name="connsiteX9" fmla="*/ 5390059 w 8577943"/>
              <a:gd name="connsiteY9" fmla="*/ 17843 h 827918"/>
              <a:gd name="connsiteX10" fmla="*/ 8095681 w 8577943"/>
              <a:gd name="connsiteY10" fmla="*/ 17843 h 827918"/>
              <a:gd name="connsiteX11" fmla="*/ 8565417 w 8577943"/>
              <a:gd name="connsiteY11" fmla="*/ 25731 h 827918"/>
              <a:gd name="connsiteX12" fmla="*/ 8577943 w 8577943"/>
              <a:gd name="connsiteY12" fmla="*/ 827918 h 827918"/>
              <a:gd name="connsiteX13" fmla="*/ 0 w 8577943"/>
              <a:gd name="connsiteY13" fmla="*/ 827918 h 827918"/>
              <a:gd name="connsiteX14" fmla="*/ 0 w 8577943"/>
              <a:gd name="connsiteY14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518130 w 8577943"/>
              <a:gd name="connsiteY3" fmla="*/ 116682 h 827918"/>
              <a:gd name="connsiteX4" fmla="*/ 4477649 w 8577943"/>
              <a:gd name="connsiteY4" fmla="*/ 592931 h 827918"/>
              <a:gd name="connsiteX5" fmla="*/ 4577662 w 8577943"/>
              <a:gd name="connsiteY5" fmla="*/ 507207 h 827918"/>
              <a:gd name="connsiteX6" fmla="*/ 4649099 w 8577943"/>
              <a:gd name="connsiteY6" fmla="*/ 290513 h 827918"/>
              <a:gd name="connsiteX7" fmla="*/ 4730062 w 8577943"/>
              <a:gd name="connsiteY7" fmla="*/ 0 h 827918"/>
              <a:gd name="connsiteX8" fmla="*/ 4801336 w 8577943"/>
              <a:gd name="connsiteY8" fmla="*/ 5317 h 827918"/>
              <a:gd name="connsiteX9" fmla="*/ 5390059 w 8577943"/>
              <a:gd name="connsiteY9" fmla="*/ 17843 h 827918"/>
              <a:gd name="connsiteX10" fmla="*/ 8095681 w 8577943"/>
              <a:gd name="connsiteY10" fmla="*/ 17843 h 827918"/>
              <a:gd name="connsiteX11" fmla="*/ 8565417 w 8577943"/>
              <a:gd name="connsiteY11" fmla="*/ 25731 h 827918"/>
              <a:gd name="connsiteX12" fmla="*/ 8577943 w 8577943"/>
              <a:gd name="connsiteY12" fmla="*/ 827918 h 827918"/>
              <a:gd name="connsiteX13" fmla="*/ 0 w 8577943"/>
              <a:gd name="connsiteY13" fmla="*/ 827918 h 827918"/>
              <a:gd name="connsiteX14" fmla="*/ 0 w 8577943"/>
              <a:gd name="connsiteY14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518130 w 8577943"/>
              <a:gd name="connsiteY3" fmla="*/ 116682 h 827918"/>
              <a:gd name="connsiteX4" fmla="*/ 4477649 w 8577943"/>
              <a:gd name="connsiteY4" fmla="*/ 592931 h 827918"/>
              <a:gd name="connsiteX5" fmla="*/ 4577662 w 8577943"/>
              <a:gd name="connsiteY5" fmla="*/ 507207 h 827918"/>
              <a:gd name="connsiteX6" fmla="*/ 4649099 w 8577943"/>
              <a:gd name="connsiteY6" fmla="*/ 290513 h 827918"/>
              <a:gd name="connsiteX7" fmla="*/ 4730062 w 8577943"/>
              <a:gd name="connsiteY7" fmla="*/ 0 h 827918"/>
              <a:gd name="connsiteX8" fmla="*/ 4801336 w 8577943"/>
              <a:gd name="connsiteY8" fmla="*/ 5317 h 827918"/>
              <a:gd name="connsiteX9" fmla="*/ 5390059 w 8577943"/>
              <a:gd name="connsiteY9" fmla="*/ 17843 h 827918"/>
              <a:gd name="connsiteX10" fmla="*/ 8095681 w 8577943"/>
              <a:gd name="connsiteY10" fmla="*/ 17843 h 827918"/>
              <a:gd name="connsiteX11" fmla="*/ 8565417 w 8577943"/>
              <a:gd name="connsiteY11" fmla="*/ 25731 h 827918"/>
              <a:gd name="connsiteX12" fmla="*/ 8577943 w 8577943"/>
              <a:gd name="connsiteY12" fmla="*/ 827918 h 827918"/>
              <a:gd name="connsiteX13" fmla="*/ 0 w 8577943"/>
              <a:gd name="connsiteY13" fmla="*/ 827918 h 827918"/>
              <a:gd name="connsiteX14" fmla="*/ 0 w 8577943"/>
              <a:gd name="connsiteY14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518130 w 8577943"/>
              <a:gd name="connsiteY3" fmla="*/ 116682 h 827918"/>
              <a:gd name="connsiteX4" fmla="*/ 4477649 w 8577943"/>
              <a:gd name="connsiteY4" fmla="*/ 592931 h 827918"/>
              <a:gd name="connsiteX5" fmla="*/ 4582424 w 8577943"/>
              <a:gd name="connsiteY5" fmla="*/ 521494 h 827918"/>
              <a:gd name="connsiteX6" fmla="*/ 4649099 w 8577943"/>
              <a:gd name="connsiteY6" fmla="*/ 290513 h 827918"/>
              <a:gd name="connsiteX7" fmla="*/ 4730062 w 8577943"/>
              <a:gd name="connsiteY7" fmla="*/ 0 h 827918"/>
              <a:gd name="connsiteX8" fmla="*/ 4801336 w 8577943"/>
              <a:gd name="connsiteY8" fmla="*/ 5317 h 827918"/>
              <a:gd name="connsiteX9" fmla="*/ 5390059 w 8577943"/>
              <a:gd name="connsiteY9" fmla="*/ 17843 h 827918"/>
              <a:gd name="connsiteX10" fmla="*/ 8095681 w 8577943"/>
              <a:gd name="connsiteY10" fmla="*/ 17843 h 827918"/>
              <a:gd name="connsiteX11" fmla="*/ 8565417 w 8577943"/>
              <a:gd name="connsiteY11" fmla="*/ 25731 h 827918"/>
              <a:gd name="connsiteX12" fmla="*/ 8577943 w 8577943"/>
              <a:gd name="connsiteY12" fmla="*/ 827918 h 827918"/>
              <a:gd name="connsiteX13" fmla="*/ 0 w 8577943"/>
              <a:gd name="connsiteY13" fmla="*/ 827918 h 827918"/>
              <a:gd name="connsiteX14" fmla="*/ 0 w 8577943"/>
              <a:gd name="connsiteY14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330011 w 8577943"/>
              <a:gd name="connsiteY3" fmla="*/ 126207 h 827918"/>
              <a:gd name="connsiteX4" fmla="*/ 4477649 w 8577943"/>
              <a:gd name="connsiteY4" fmla="*/ 592931 h 827918"/>
              <a:gd name="connsiteX5" fmla="*/ 4582424 w 8577943"/>
              <a:gd name="connsiteY5" fmla="*/ 521494 h 827918"/>
              <a:gd name="connsiteX6" fmla="*/ 4649099 w 8577943"/>
              <a:gd name="connsiteY6" fmla="*/ 290513 h 827918"/>
              <a:gd name="connsiteX7" fmla="*/ 4730062 w 8577943"/>
              <a:gd name="connsiteY7" fmla="*/ 0 h 827918"/>
              <a:gd name="connsiteX8" fmla="*/ 4801336 w 8577943"/>
              <a:gd name="connsiteY8" fmla="*/ 5317 h 827918"/>
              <a:gd name="connsiteX9" fmla="*/ 5390059 w 8577943"/>
              <a:gd name="connsiteY9" fmla="*/ 17843 h 827918"/>
              <a:gd name="connsiteX10" fmla="*/ 8095681 w 8577943"/>
              <a:gd name="connsiteY10" fmla="*/ 17843 h 827918"/>
              <a:gd name="connsiteX11" fmla="*/ 8565417 w 8577943"/>
              <a:gd name="connsiteY11" fmla="*/ 25731 h 827918"/>
              <a:gd name="connsiteX12" fmla="*/ 8577943 w 8577943"/>
              <a:gd name="connsiteY12" fmla="*/ 827918 h 827918"/>
              <a:gd name="connsiteX13" fmla="*/ 0 w 8577943"/>
              <a:gd name="connsiteY13" fmla="*/ 827918 h 827918"/>
              <a:gd name="connsiteX14" fmla="*/ 0 w 8577943"/>
              <a:gd name="connsiteY14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330011 w 8577943"/>
              <a:gd name="connsiteY3" fmla="*/ 126207 h 827918"/>
              <a:gd name="connsiteX4" fmla="*/ 4375255 w 8577943"/>
              <a:gd name="connsiteY4" fmla="*/ 297657 h 827918"/>
              <a:gd name="connsiteX5" fmla="*/ 4477649 w 8577943"/>
              <a:gd name="connsiteY5" fmla="*/ 592931 h 827918"/>
              <a:gd name="connsiteX6" fmla="*/ 4582424 w 8577943"/>
              <a:gd name="connsiteY6" fmla="*/ 521494 h 827918"/>
              <a:gd name="connsiteX7" fmla="*/ 4649099 w 8577943"/>
              <a:gd name="connsiteY7" fmla="*/ 290513 h 827918"/>
              <a:gd name="connsiteX8" fmla="*/ 4730062 w 8577943"/>
              <a:gd name="connsiteY8" fmla="*/ 0 h 827918"/>
              <a:gd name="connsiteX9" fmla="*/ 4801336 w 8577943"/>
              <a:gd name="connsiteY9" fmla="*/ 5317 h 827918"/>
              <a:gd name="connsiteX10" fmla="*/ 5390059 w 8577943"/>
              <a:gd name="connsiteY10" fmla="*/ 17843 h 827918"/>
              <a:gd name="connsiteX11" fmla="*/ 8095681 w 8577943"/>
              <a:gd name="connsiteY11" fmla="*/ 17843 h 827918"/>
              <a:gd name="connsiteX12" fmla="*/ 8565417 w 8577943"/>
              <a:gd name="connsiteY12" fmla="*/ 25731 h 827918"/>
              <a:gd name="connsiteX13" fmla="*/ 8577943 w 8577943"/>
              <a:gd name="connsiteY13" fmla="*/ 827918 h 827918"/>
              <a:gd name="connsiteX14" fmla="*/ 0 w 8577943"/>
              <a:gd name="connsiteY14" fmla="*/ 827918 h 827918"/>
              <a:gd name="connsiteX15" fmla="*/ 0 w 8577943"/>
              <a:gd name="connsiteY15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330011 w 8577943"/>
              <a:gd name="connsiteY3" fmla="*/ 126207 h 827918"/>
              <a:gd name="connsiteX4" fmla="*/ 4375255 w 8577943"/>
              <a:gd name="connsiteY4" fmla="*/ 297657 h 827918"/>
              <a:gd name="connsiteX5" fmla="*/ 4418118 w 8577943"/>
              <a:gd name="connsiteY5" fmla="*/ 431007 h 827918"/>
              <a:gd name="connsiteX6" fmla="*/ 4477649 w 8577943"/>
              <a:gd name="connsiteY6" fmla="*/ 592931 h 827918"/>
              <a:gd name="connsiteX7" fmla="*/ 4582424 w 8577943"/>
              <a:gd name="connsiteY7" fmla="*/ 521494 h 827918"/>
              <a:gd name="connsiteX8" fmla="*/ 4649099 w 8577943"/>
              <a:gd name="connsiteY8" fmla="*/ 290513 h 827918"/>
              <a:gd name="connsiteX9" fmla="*/ 4730062 w 8577943"/>
              <a:gd name="connsiteY9" fmla="*/ 0 h 827918"/>
              <a:gd name="connsiteX10" fmla="*/ 4801336 w 8577943"/>
              <a:gd name="connsiteY10" fmla="*/ 5317 h 827918"/>
              <a:gd name="connsiteX11" fmla="*/ 5390059 w 8577943"/>
              <a:gd name="connsiteY11" fmla="*/ 17843 h 827918"/>
              <a:gd name="connsiteX12" fmla="*/ 8095681 w 8577943"/>
              <a:gd name="connsiteY12" fmla="*/ 17843 h 827918"/>
              <a:gd name="connsiteX13" fmla="*/ 8565417 w 8577943"/>
              <a:gd name="connsiteY13" fmla="*/ 25731 h 827918"/>
              <a:gd name="connsiteX14" fmla="*/ 8577943 w 8577943"/>
              <a:gd name="connsiteY14" fmla="*/ 827918 h 827918"/>
              <a:gd name="connsiteX15" fmla="*/ 0 w 8577943"/>
              <a:gd name="connsiteY15" fmla="*/ 827918 h 827918"/>
              <a:gd name="connsiteX16" fmla="*/ 0 w 8577943"/>
              <a:gd name="connsiteY16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330011 w 8577943"/>
              <a:gd name="connsiteY3" fmla="*/ 126207 h 827918"/>
              <a:gd name="connsiteX4" fmla="*/ 4375255 w 8577943"/>
              <a:gd name="connsiteY4" fmla="*/ 297657 h 827918"/>
              <a:gd name="connsiteX5" fmla="*/ 4349062 w 8577943"/>
              <a:gd name="connsiteY5" fmla="*/ 478632 h 827918"/>
              <a:gd name="connsiteX6" fmla="*/ 4477649 w 8577943"/>
              <a:gd name="connsiteY6" fmla="*/ 592931 h 827918"/>
              <a:gd name="connsiteX7" fmla="*/ 4582424 w 8577943"/>
              <a:gd name="connsiteY7" fmla="*/ 521494 h 827918"/>
              <a:gd name="connsiteX8" fmla="*/ 4649099 w 8577943"/>
              <a:gd name="connsiteY8" fmla="*/ 290513 h 827918"/>
              <a:gd name="connsiteX9" fmla="*/ 4730062 w 8577943"/>
              <a:gd name="connsiteY9" fmla="*/ 0 h 827918"/>
              <a:gd name="connsiteX10" fmla="*/ 4801336 w 8577943"/>
              <a:gd name="connsiteY10" fmla="*/ 5317 h 827918"/>
              <a:gd name="connsiteX11" fmla="*/ 5390059 w 8577943"/>
              <a:gd name="connsiteY11" fmla="*/ 17843 h 827918"/>
              <a:gd name="connsiteX12" fmla="*/ 8095681 w 8577943"/>
              <a:gd name="connsiteY12" fmla="*/ 17843 h 827918"/>
              <a:gd name="connsiteX13" fmla="*/ 8565417 w 8577943"/>
              <a:gd name="connsiteY13" fmla="*/ 25731 h 827918"/>
              <a:gd name="connsiteX14" fmla="*/ 8577943 w 8577943"/>
              <a:gd name="connsiteY14" fmla="*/ 827918 h 827918"/>
              <a:gd name="connsiteX15" fmla="*/ 0 w 8577943"/>
              <a:gd name="connsiteY15" fmla="*/ 827918 h 827918"/>
              <a:gd name="connsiteX16" fmla="*/ 0 w 8577943"/>
              <a:gd name="connsiteY16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330011 w 8577943"/>
              <a:gd name="connsiteY3" fmla="*/ 126207 h 827918"/>
              <a:gd name="connsiteX4" fmla="*/ 4375255 w 8577943"/>
              <a:gd name="connsiteY4" fmla="*/ 297657 h 827918"/>
              <a:gd name="connsiteX5" fmla="*/ 4349062 w 8577943"/>
              <a:gd name="connsiteY5" fmla="*/ 478632 h 827918"/>
              <a:gd name="connsiteX6" fmla="*/ 4477649 w 8577943"/>
              <a:gd name="connsiteY6" fmla="*/ 592931 h 827918"/>
              <a:gd name="connsiteX7" fmla="*/ 4582424 w 8577943"/>
              <a:gd name="connsiteY7" fmla="*/ 521494 h 827918"/>
              <a:gd name="connsiteX8" fmla="*/ 4649099 w 8577943"/>
              <a:gd name="connsiteY8" fmla="*/ 290513 h 827918"/>
              <a:gd name="connsiteX9" fmla="*/ 4730062 w 8577943"/>
              <a:gd name="connsiteY9" fmla="*/ 0 h 827918"/>
              <a:gd name="connsiteX10" fmla="*/ 4801336 w 8577943"/>
              <a:gd name="connsiteY10" fmla="*/ 5317 h 827918"/>
              <a:gd name="connsiteX11" fmla="*/ 5390059 w 8577943"/>
              <a:gd name="connsiteY11" fmla="*/ 17843 h 827918"/>
              <a:gd name="connsiteX12" fmla="*/ 8095681 w 8577943"/>
              <a:gd name="connsiteY12" fmla="*/ 17843 h 827918"/>
              <a:gd name="connsiteX13" fmla="*/ 8565417 w 8577943"/>
              <a:gd name="connsiteY13" fmla="*/ 25731 h 827918"/>
              <a:gd name="connsiteX14" fmla="*/ 8577943 w 8577943"/>
              <a:gd name="connsiteY14" fmla="*/ 827918 h 827918"/>
              <a:gd name="connsiteX15" fmla="*/ 0 w 8577943"/>
              <a:gd name="connsiteY15" fmla="*/ 827918 h 827918"/>
              <a:gd name="connsiteX16" fmla="*/ 0 w 8577943"/>
              <a:gd name="connsiteY16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330011 w 8577943"/>
              <a:gd name="connsiteY3" fmla="*/ 126207 h 827918"/>
              <a:gd name="connsiteX4" fmla="*/ 4315724 w 8577943"/>
              <a:gd name="connsiteY4" fmla="*/ 323850 h 827918"/>
              <a:gd name="connsiteX5" fmla="*/ 4349062 w 8577943"/>
              <a:gd name="connsiteY5" fmla="*/ 478632 h 827918"/>
              <a:gd name="connsiteX6" fmla="*/ 4477649 w 8577943"/>
              <a:gd name="connsiteY6" fmla="*/ 592931 h 827918"/>
              <a:gd name="connsiteX7" fmla="*/ 4582424 w 8577943"/>
              <a:gd name="connsiteY7" fmla="*/ 521494 h 827918"/>
              <a:gd name="connsiteX8" fmla="*/ 4649099 w 8577943"/>
              <a:gd name="connsiteY8" fmla="*/ 290513 h 827918"/>
              <a:gd name="connsiteX9" fmla="*/ 4730062 w 8577943"/>
              <a:gd name="connsiteY9" fmla="*/ 0 h 827918"/>
              <a:gd name="connsiteX10" fmla="*/ 4801336 w 8577943"/>
              <a:gd name="connsiteY10" fmla="*/ 5317 h 827918"/>
              <a:gd name="connsiteX11" fmla="*/ 5390059 w 8577943"/>
              <a:gd name="connsiteY11" fmla="*/ 17843 h 827918"/>
              <a:gd name="connsiteX12" fmla="*/ 8095681 w 8577943"/>
              <a:gd name="connsiteY12" fmla="*/ 17843 h 827918"/>
              <a:gd name="connsiteX13" fmla="*/ 8565417 w 8577943"/>
              <a:gd name="connsiteY13" fmla="*/ 25731 h 827918"/>
              <a:gd name="connsiteX14" fmla="*/ 8577943 w 8577943"/>
              <a:gd name="connsiteY14" fmla="*/ 827918 h 827918"/>
              <a:gd name="connsiteX15" fmla="*/ 0 w 8577943"/>
              <a:gd name="connsiteY15" fmla="*/ 827918 h 827918"/>
              <a:gd name="connsiteX16" fmla="*/ 0 w 8577943"/>
              <a:gd name="connsiteY16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463133 w 8577943"/>
              <a:gd name="connsiteY2" fmla="*/ 5317 h 827918"/>
              <a:gd name="connsiteX3" fmla="*/ 4330011 w 8577943"/>
              <a:gd name="connsiteY3" fmla="*/ 126207 h 827918"/>
              <a:gd name="connsiteX4" fmla="*/ 4315724 w 8577943"/>
              <a:gd name="connsiteY4" fmla="*/ 323850 h 827918"/>
              <a:gd name="connsiteX5" fmla="*/ 4349062 w 8577943"/>
              <a:gd name="connsiteY5" fmla="*/ 478632 h 827918"/>
              <a:gd name="connsiteX6" fmla="*/ 4477649 w 8577943"/>
              <a:gd name="connsiteY6" fmla="*/ 592931 h 827918"/>
              <a:gd name="connsiteX7" fmla="*/ 4582424 w 8577943"/>
              <a:gd name="connsiteY7" fmla="*/ 521494 h 827918"/>
              <a:gd name="connsiteX8" fmla="*/ 4649099 w 8577943"/>
              <a:gd name="connsiteY8" fmla="*/ 290513 h 827918"/>
              <a:gd name="connsiteX9" fmla="*/ 4730062 w 8577943"/>
              <a:gd name="connsiteY9" fmla="*/ 0 h 827918"/>
              <a:gd name="connsiteX10" fmla="*/ 4801336 w 8577943"/>
              <a:gd name="connsiteY10" fmla="*/ 5317 h 827918"/>
              <a:gd name="connsiteX11" fmla="*/ 5390059 w 8577943"/>
              <a:gd name="connsiteY11" fmla="*/ 17843 h 827918"/>
              <a:gd name="connsiteX12" fmla="*/ 8095681 w 8577943"/>
              <a:gd name="connsiteY12" fmla="*/ 17843 h 827918"/>
              <a:gd name="connsiteX13" fmla="*/ 8565417 w 8577943"/>
              <a:gd name="connsiteY13" fmla="*/ 25731 h 827918"/>
              <a:gd name="connsiteX14" fmla="*/ 8577943 w 8577943"/>
              <a:gd name="connsiteY14" fmla="*/ 827918 h 827918"/>
              <a:gd name="connsiteX15" fmla="*/ 0 w 8577943"/>
              <a:gd name="connsiteY15" fmla="*/ 827918 h 827918"/>
              <a:gd name="connsiteX16" fmla="*/ 0 w 8577943"/>
              <a:gd name="connsiteY16" fmla="*/ 25731 h 827918"/>
              <a:gd name="connsiteX0" fmla="*/ 0 w 8577943"/>
              <a:gd name="connsiteY0" fmla="*/ 25731 h 827918"/>
              <a:gd name="connsiteX1" fmla="*/ 4394305 w 8577943"/>
              <a:gd name="connsiteY1" fmla="*/ 4763 h 827918"/>
              <a:gd name="connsiteX2" fmla="*/ 4301208 w 8577943"/>
              <a:gd name="connsiteY2" fmla="*/ 45798 h 827918"/>
              <a:gd name="connsiteX3" fmla="*/ 4330011 w 8577943"/>
              <a:gd name="connsiteY3" fmla="*/ 126207 h 827918"/>
              <a:gd name="connsiteX4" fmla="*/ 4315724 w 8577943"/>
              <a:gd name="connsiteY4" fmla="*/ 323850 h 827918"/>
              <a:gd name="connsiteX5" fmla="*/ 4349062 w 8577943"/>
              <a:gd name="connsiteY5" fmla="*/ 478632 h 827918"/>
              <a:gd name="connsiteX6" fmla="*/ 4477649 w 8577943"/>
              <a:gd name="connsiteY6" fmla="*/ 592931 h 827918"/>
              <a:gd name="connsiteX7" fmla="*/ 4582424 w 8577943"/>
              <a:gd name="connsiteY7" fmla="*/ 521494 h 827918"/>
              <a:gd name="connsiteX8" fmla="*/ 4649099 w 8577943"/>
              <a:gd name="connsiteY8" fmla="*/ 290513 h 827918"/>
              <a:gd name="connsiteX9" fmla="*/ 4730062 w 8577943"/>
              <a:gd name="connsiteY9" fmla="*/ 0 h 827918"/>
              <a:gd name="connsiteX10" fmla="*/ 4801336 w 8577943"/>
              <a:gd name="connsiteY10" fmla="*/ 5317 h 827918"/>
              <a:gd name="connsiteX11" fmla="*/ 5390059 w 8577943"/>
              <a:gd name="connsiteY11" fmla="*/ 17843 h 827918"/>
              <a:gd name="connsiteX12" fmla="*/ 8095681 w 8577943"/>
              <a:gd name="connsiteY12" fmla="*/ 17843 h 827918"/>
              <a:gd name="connsiteX13" fmla="*/ 8565417 w 8577943"/>
              <a:gd name="connsiteY13" fmla="*/ 25731 h 827918"/>
              <a:gd name="connsiteX14" fmla="*/ 8577943 w 8577943"/>
              <a:gd name="connsiteY14" fmla="*/ 827918 h 827918"/>
              <a:gd name="connsiteX15" fmla="*/ 0 w 8577943"/>
              <a:gd name="connsiteY15" fmla="*/ 827918 h 827918"/>
              <a:gd name="connsiteX16" fmla="*/ 0 w 8577943"/>
              <a:gd name="connsiteY16" fmla="*/ 25731 h 827918"/>
              <a:gd name="connsiteX0" fmla="*/ 0 w 8577943"/>
              <a:gd name="connsiteY0" fmla="*/ 25731 h 827918"/>
              <a:gd name="connsiteX1" fmla="*/ 4296674 w 8577943"/>
              <a:gd name="connsiteY1" fmla="*/ 2382 h 827918"/>
              <a:gd name="connsiteX2" fmla="*/ 4301208 w 8577943"/>
              <a:gd name="connsiteY2" fmla="*/ 45798 h 827918"/>
              <a:gd name="connsiteX3" fmla="*/ 4330011 w 8577943"/>
              <a:gd name="connsiteY3" fmla="*/ 126207 h 827918"/>
              <a:gd name="connsiteX4" fmla="*/ 4315724 w 8577943"/>
              <a:gd name="connsiteY4" fmla="*/ 323850 h 827918"/>
              <a:gd name="connsiteX5" fmla="*/ 4349062 w 8577943"/>
              <a:gd name="connsiteY5" fmla="*/ 478632 h 827918"/>
              <a:gd name="connsiteX6" fmla="*/ 4477649 w 8577943"/>
              <a:gd name="connsiteY6" fmla="*/ 592931 h 827918"/>
              <a:gd name="connsiteX7" fmla="*/ 4582424 w 8577943"/>
              <a:gd name="connsiteY7" fmla="*/ 521494 h 827918"/>
              <a:gd name="connsiteX8" fmla="*/ 4649099 w 8577943"/>
              <a:gd name="connsiteY8" fmla="*/ 290513 h 827918"/>
              <a:gd name="connsiteX9" fmla="*/ 4730062 w 8577943"/>
              <a:gd name="connsiteY9" fmla="*/ 0 h 827918"/>
              <a:gd name="connsiteX10" fmla="*/ 4801336 w 8577943"/>
              <a:gd name="connsiteY10" fmla="*/ 5317 h 827918"/>
              <a:gd name="connsiteX11" fmla="*/ 5390059 w 8577943"/>
              <a:gd name="connsiteY11" fmla="*/ 17843 h 827918"/>
              <a:gd name="connsiteX12" fmla="*/ 8095681 w 8577943"/>
              <a:gd name="connsiteY12" fmla="*/ 17843 h 827918"/>
              <a:gd name="connsiteX13" fmla="*/ 8565417 w 8577943"/>
              <a:gd name="connsiteY13" fmla="*/ 25731 h 827918"/>
              <a:gd name="connsiteX14" fmla="*/ 8577943 w 8577943"/>
              <a:gd name="connsiteY14" fmla="*/ 827918 h 827918"/>
              <a:gd name="connsiteX15" fmla="*/ 0 w 8577943"/>
              <a:gd name="connsiteY15" fmla="*/ 827918 h 827918"/>
              <a:gd name="connsiteX16" fmla="*/ 0 w 8577943"/>
              <a:gd name="connsiteY16" fmla="*/ 25731 h 827918"/>
              <a:gd name="connsiteX0" fmla="*/ 0 w 8577943"/>
              <a:gd name="connsiteY0" fmla="*/ 25731 h 827918"/>
              <a:gd name="connsiteX1" fmla="*/ 4296674 w 8577943"/>
              <a:gd name="connsiteY1" fmla="*/ 2382 h 827918"/>
              <a:gd name="connsiteX2" fmla="*/ 4301208 w 8577943"/>
              <a:gd name="connsiteY2" fmla="*/ 45798 h 827918"/>
              <a:gd name="connsiteX3" fmla="*/ 4330011 w 8577943"/>
              <a:gd name="connsiteY3" fmla="*/ 126207 h 827918"/>
              <a:gd name="connsiteX4" fmla="*/ 4315724 w 8577943"/>
              <a:gd name="connsiteY4" fmla="*/ 323850 h 827918"/>
              <a:gd name="connsiteX5" fmla="*/ 4349062 w 8577943"/>
              <a:gd name="connsiteY5" fmla="*/ 478632 h 827918"/>
              <a:gd name="connsiteX6" fmla="*/ 4477649 w 8577943"/>
              <a:gd name="connsiteY6" fmla="*/ 592931 h 827918"/>
              <a:gd name="connsiteX7" fmla="*/ 4582424 w 8577943"/>
              <a:gd name="connsiteY7" fmla="*/ 521494 h 827918"/>
              <a:gd name="connsiteX8" fmla="*/ 4627668 w 8577943"/>
              <a:gd name="connsiteY8" fmla="*/ 290513 h 827918"/>
              <a:gd name="connsiteX9" fmla="*/ 4730062 w 8577943"/>
              <a:gd name="connsiteY9" fmla="*/ 0 h 827918"/>
              <a:gd name="connsiteX10" fmla="*/ 4801336 w 8577943"/>
              <a:gd name="connsiteY10" fmla="*/ 5317 h 827918"/>
              <a:gd name="connsiteX11" fmla="*/ 5390059 w 8577943"/>
              <a:gd name="connsiteY11" fmla="*/ 17843 h 827918"/>
              <a:gd name="connsiteX12" fmla="*/ 8095681 w 8577943"/>
              <a:gd name="connsiteY12" fmla="*/ 17843 h 827918"/>
              <a:gd name="connsiteX13" fmla="*/ 8565417 w 8577943"/>
              <a:gd name="connsiteY13" fmla="*/ 25731 h 827918"/>
              <a:gd name="connsiteX14" fmla="*/ 8577943 w 8577943"/>
              <a:gd name="connsiteY14" fmla="*/ 827918 h 827918"/>
              <a:gd name="connsiteX15" fmla="*/ 0 w 8577943"/>
              <a:gd name="connsiteY15" fmla="*/ 827918 h 827918"/>
              <a:gd name="connsiteX16" fmla="*/ 0 w 8577943"/>
              <a:gd name="connsiteY16" fmla="*/ 25731 h 827918"/>
              <a:gd name="connsiteX0" fmla="*/ 0 w 8577943"/>
              <a:gd name="connsiteY0" fmla="*/ 25731 h 827918"/>
              <a:gd name="connsiteX1" fmla="*/ 4296674 w 8577943"/>
              <a:gd name="connsiteY1" fmla="*/ 2382 h 827918"/>
              <a:gd name="connsiteX2" fmla="*/ 4301208 w 8577943"/>
              <a:gd name="connsiteY2" fmla="*/ 45798 h 827918"/>
              <a:gd name="connsiteX3" fmla="*/ 4330011 w 8577943"/>
              <a:gd name="connsiteY3" fmla="*/ 126207 h 827918"/>
              <a:gd name="connsiteX4" fmla="*/ 4315724 w 8577943"/>
              <a:gd name="connsiteY4" fmla="*/ 323850 h 827918"/>
              <a:gd name="connsiteX5" fmla="*/ 4349062 w 8577943"/>
              <a:gd name="connsiteY5" fmla="*/ 478632 h 827918"/>
              <a:gd name="connsiteX6" fmla="*/ 4477649 w 8577943"/>
              <a:gd name="connsiteY6" fmla="*/ 592931 h 827918"/>
              <a:gd name="connsiteX7" fmla="*/ 4551468 w 8577943"/>
              <a:gd name="connsiteY7" fmla="*/ 502444 h 827918"/>
              <a:gd name="connsiteX8" fmla="*/ 4627668 w 8577943"/>
              <a:gd name="connsiteY8" fmla="*/ 290513 h 827918"/>
              <a:gd name="connsiteX9" fmla="*/ 4730062 w 8577943"/>
              <a:gd name="connsiteY9" fmla="*/ 0 h 827918"/>
              <a:gd name="connsiteX10" fmla="*/ 4801336 w 8577943"/>
              <a:gd name="connsiteY10" fmla="*/ 5317 h 827918"/>
              <a:gd name="connsiteX11" fmla="*/ 5390059 w 8577943"/>
              <a:gd name="connsiteY11" fmla="*/ 17843 h 827918"/>
              <a:gd name="connsiteX12" fmla="*/ 8095681 w 8577943"/>
              <a:gd name="connsiteY12" fmla="*/ 17843 h 827918"/>
              <a:gd name="connsiteX13" fmla="*/ 8565417 w 8577943"/>
              <a:gd name="connsiteY13" fmla="*/ 25731 h 827918"/>
              <a:gd name="connsiteX14" fmla="*/ 8577943 w 8577943"/>
              <a:gd name="connsiteY14" fmla="*/ 827918 h 827918"/>
              <a:gd name="connsiteX15" fmla="*/ 0 w 8577943"/>
              <a:gd name="connsiteY15" fmla="*/ 827918 h 827918"/>
              <a:gd name="connsiteX16" fmla="*/ 0 w 8577943"/>
              <a:gd name="connsiteY16" fmla="*/ 25731 h 827918"/>
              <a:gd name="connsiteX0" fmla="*/ 0 w 8577943"/>
              <a:gd name="connsiteY0" fmla="*/ 25731 h 827918"/>
              <a:gd name="connsiteX1" fmla="*/ 4296674 w 8577943"/>
              <a:gd name="connsiteY1" fmla="*/ 2382 h 827918"/>
              <a:gd name="connsiteX2" fmla="*/ 4301208 w 8577943"/>
              <a:gd name="connsiteY2" fmla="*/ 45798 h 827918"/>
              <a:gd name="connsiteX3" fmla="*/ 4330011 w 8577943"/>
              <a:gd name="connsiteY3" fmla="*/ 126207 h 827918"/>
              <a:gd name="connsiteX4" fmla="*/ 4315724 w 8577943"/>
              <a:gd name="connsiteY4" fmla="*/ 323850 h 827918"/>
              <a:gd name="connsiteX5" fmla="*/ 4349062 w 8577943"/>
              <a:gd name="connsiteY5" fmla="*/ 478632 h 827918"/>
              <a:gd name="connsiteX6" fmla="*/ 4475268 w 8577943"/>
              <a:gd name="connsiteY6" fmla="*/ 564356 h 827918"/>
              <a:gd name="connsiteX7" fmla="*/ 4551468 w 8577943"/>
              <a:gd name="connsiteY7" fmla="*/ 502444 h 827918"/>
              <a:gd name="connsiteX8" fmla="*/ 4627668 w 8577943"/>
              <a:gd name="connsiteY8" fmla="*/ 290513 h 827918"/>
              <a:gd name="connsiteX9" fmla="*/ 4730062 w 8577943"/>
              <a:gd name="connsiteY9" fmla="*/ 0 h 827918"/>
              <a:gd name="connsiteX10" fmla="*/ 4801336 w 8577943"/>
              <a:gd name="connsiteY10" fmla="*/ 5317 h 827918"/>
              <a:gd name="connsiteX11" fmla="*/ 5390059 w 8577943"/>
              <a:gd name="connsiteY11" fmla="*/ 17843 h 827918"/>
              <a:gd name="connsiteX12" fmla="*/ 8095681 w 8577943"/>
              <a:gd name="connsiteY12" fmla="*/ 17843 h 827918"/>
              <a:gd name="connsiteX13" fmla="*/ 8565417 w 8577943"/>
              <a:gd name="connsiteY13" fmla="*/ 25731 h 827918"/>
              <a:gd name="connsiteX14" fmla="*/ 8577943 w 8577943"/>
              <a:gd name="connsiteY14" fmla="*/ 827918 h 827918"/>
              <a:gd name="connsiteX15" fmla="*/ 0 w 8577943"/>
              <a:gd name="connsiteY15" fmla="*/ 827918 h 827918"/>
              <a:gd name="connsiteX16" fmla="*/ 0 w 8577943"/>
              <a:gd name="connsiteY16" fmla="*/ 25731 h 827918"/>
              <a:gd name="connsiteX0" fmla="*/ 0 w 8577943"/>
              <a:gd name="connsiteY0" fmla="*/ 25731 h 827918"/>
              <a:gd name="connsiteX1" fmla="*/ 4296674 w 8577943"/>
              <a:gd name="connsiteY1" fmla="*/ 2382 h 827918"/>
              <a:gd name="connsiteX2" fmla="*/ 4301208 w 8577943"/>
              <a:gd name="connsiteY2" fmla="*/ 45798 h 827918"/>
              <a:gd name="connsiteX3" fmla="*/ 4330011 w 8577943"/>
              <a:gd name="connsiteY3" fmla="*/ 126207 h 827918"/>
              <a:gd name="connsiteX4" fmla="*/ 4315724 w 8577943"/>
              <a:gd name="connsiteY4" fmla="*/ 323850 h 827918"/>
              <a:gd name="connsiteX5" fmla="*/ 4370493 w 8577943"/>
              <a:gd name="connsiteY5" fmla="*/ 454819 h 827918"/>
              <a:gd name="connsiteX6" fmla="*/ 4475268 w 8577943"/>
              <a:gd name="connsiteY6" fmla="*/ 564356 h 827918"/>
              <a:gd name="connsiteX7" fmla="*/ 4551468 w 8577943"/>
              <a:gd name="connsiteY7" fmla="*/ 502444 h 827918"/>
              <a:gd name="connsiteX8" fmla="*/ 4627668 w 8577943"/>
              <a:gd name="connsiteY8" fmla="*/ 290513 h 827918"/>
              <a:gd name="connsiteX9" fmla="*/ 4730062 w 8577943"/>
              <a:gd name="connsiteY9" fmla="*/ 0 h 827918"/>
              <a:gd name="connsiteX10" fmla="*/ 4801336 w 8577943"/>
              <a:gd name="connsiteY10" fmla="*/ 5317 h 827918"/>
              <a:gd name="connsiteX11" fmla="*/ 5390059 w 8577943"/>
              <a:gd name="connsiteY11" fmla="*/ 17843 h 827918"/>
              <a:gd name="connsiteX12" fmla="*/ 8095681 w 8577943"/>
              <a:gd name="connsiteY12" fmla="*/ 17843 h 827918"/>
              <a:gd name="connsiteX13" fmla="*/ 8565417 w 8577943"/>
              <a:gd name="connsiteY13" fmla="*/ 25731 h 827918"/>
              <a:gd name="connsiteX14" fmla="*/ 8577943 w 8577943"/>
              <a:gd name="connsiteY14" fmla="*/ 827918 h 827918"/>
              <a:gd name="connsiteX15" fmla="*/ 0 w 8577943"/>
              <a:gd name="connsiteY15" fmla="*/ 827918 h 827918"/>
              <a:gd name="connsiteX16" fmla="*/ 0 w 8577943"/>
              <a:gd name="connsiteY16" fmla="*/ 25731 h 827918"/>
              <a:gd name="connsiteX0" fmla="*/ 0 w 8577943"/>
              <a:gd name="connsiteY0" fmla="*/ 25731 h 827918"/>
              <a:gd name="connsiteX1" fmla="*/ 4296674 w 8577943"/>
              <a:gd name="connsiteY1" fmla="*/ 2382 h 827918"/>
              <a:gd name="connsiteX2" fmla="*/ 4301208 w 8577943"/>
              <a:gd name="connsiteY2" fmla="*/ 45798 h 827918"/>
              <a:gd name="connsiteX3" fmla="*/ 4330011 w 8577943"/>
              <a:gd name="connsiteY3" fmla="*/ 126207 h 827918"/>
              <a:gd name="connsiteX4" fmla="*/ 4346681 w 8577943"/>
              <a:gd name="connsiteY4" fmla="*/ 292894 h 827918"/>
              <a:gd name="connsiteX5" fmla="*/ 4370493 w 8577943"/>
              <a:gd name="connsiteY5" fmla="*/ 454819 h 827918"/>
              <a:gd name="connsiteX6" fmla="*/ 4475268 w 8577943"/>
              <a:gd name="connsiteY6" fmla="*/ 564356 h 827918"/>
              <a:gd name="connsiteX7" fmla="*/ 4551468 w 8577943"/>
              <a:gd name="connsiteY7" fmla="*/ 502444 h 827918"/>
              <a:gd name="connsiteX8" fmla="*/ 4627668 w 8577943"/>
              <a:gd name="connsiteY8" fmla="*/ 290513 h 827918"/>
              <a:gd name="connsiteX9" fmla="*/ 4730062 w 8577943"/>
              <a:gd name="connsiteY9" fmla="*/ 0 h 827918"/>
              <a:gd name="connsiteX10" fmla="*/ 4801336 w 8577943"/>
              <a:gd name="connsiteY10" fmla="*/ 5317 h 827918"/>
              <a:gd name="connsiteX11" fmla="*/ 5390059 w 8577943"/>
              <a:gd name="connsiteY11" fmla="*/ 17843 h 827918"/>
              <a:gd name="connsiteX12" fmla="*/ 8095681 w 8577943"/>
              <a:gd name="connsiteY12" fmla="*/ 17843 h 827918"/>
              <a:gd name="connsiteX13" fmla="*/ 8565417 w 8577943"/>
              <a:gd name="connsiteY13" fmla="*/ 25731 h 827918"/>
              <a:gd name="connsiteX14" fmla="*/ 8577943 w 8577943"/>
              <a:gd name="connsiteY14" fmla="*/ 827918 h 827918"/>
              <a:gd name="connsiteX15" fmla="*/ 0 w 8577943"/>
              <a:gd name="connsiteY15" fmla="*/ 827918 h 827918"/>
              <a:gd name="connsiteX16" fmla="*/ 0 w 8577943"/>
              <a:gd name="connsiteY16" fmla="*/ 25731 h 82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77943" h="827918">
                <a:moveTo>
                  <a:pt x="0" y="25731"/>
                </a:moveTo>
                <a:lnTo>
                  <a:pt x="4296674" y="2382"/>
                </a:lnTo>
                <a:lnTo>
                  <a:pt x="4301208" y="45798"/>
                </a:lnTo>
                <a:cubicBezTo>
                  <a:pt x="4321845" y="64451"/>
                  <a:pt x="4312907" y="88199"/>
                  <a:pt x="4330011" y="126207"/>
                </a:cubicBezTo>
                <a:cubicBezTo>
                  <a:pt x="4315365" y="174930"/>
                  <a:pt x="4345888" y="203201"/>
                  <a:pt x="4346681" y="292894"/>
                </a:cubicBezTo>
                <a:cubicBezTo>
                  <a:pt x="4361365" y="343694"/>
                  <a:pt x="4353427" y="405607"/>
                  <a:pt x="4370493" y="454819"/>
                </a:cubicBezTo>
                <a:cubicBezTo>
                  <a:pt x="4404227" y="501650"/>
                  <a:pt x="4447884" y="549275"/>
                  <a:pt x="4475268" y="564356"/>
                </a:cubicBezTo>
                <a:cubicBezTo>
                  <a:pt x="4539960" y="558005"/>
                  <a:pt x="4533609" y="508794"/>
                  <a:pt x="4551468" y="502444"/>
                </a:cubicBezTo>
                <a:cubicBezTo>
                  <a:pt x="4585203" y="429023"/>
                  <a:pt x="4600284" y="329407"/>
                  <a:pt x="4627668" y="290513"/>
                </a:cubicBezTo>
                <a:cubicBezTo>
                  <a:pt x="4662593" y="227806"/>
                  <a:pt x="4695137" y="134144"/>
                  <a:pt x="4730062" y="0"/>
                </a:cubicBezTo>
                <a:lnTo>
                  <a:pt x="4801336" y="5317"/>
                </a:lnTo>
                <a:lnTo>
                  <a:pt x="5390059" y="17843"/>
                </a:lnTo>
                <a:lnTo>
                  <a:pt x="8095681" y="17843"/>
                </a:lnTo>
                <a:lnTo>
                  <a:pt x="8565417" y="25731"/>
                </a:lnTo>
                <a:lnTo>
                  <a:pt x="8577943" y="827918"/>
                </a:lnTo>
                <a:lnTo>
                  <a:pt x="0" y="827918"/>
                </a:lnTo>
                <a:lnTo>
                  <a:pt x="0" y="25731"/>
                </a:lnTo>
                <a:close/>
              </a:path>
            </a:pathLst>
          </a:custGeom>
          <a:pattFill prst="pct60">
            <a:fgClr>
              <a:schemeClr val="accent5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5" descr="C:\Users\tbiladeau\Documents\Presentations\AFS 2017\Shrub draw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6" y="3198862"/>
            <a:ext cx="446087" cy="67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Freeform 57"/>
          <p:cNvSpPr/>
          <p:nvPr/>
        </p:nvSpPr>
        <p:spPr>
          <a:xfrm>
            <a:off x="265131" y="3707261"/>
            <a:ext cx="8577943" cy="621419"/>
          </a:xfrm>
          <a:custGeom>
            <a:avLst/>
            <a:gdLst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489857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511628 h 1338943"/>
              <a:gd name="connsiteX21" fmla="*/ 3951514 w 8577943"/>
              <a:gd name="connsiteY21" fmla="*/ 914400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58343 w 8577943"/>
              <a:gd name="connsiteY19" fmla="*/ 522514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64428 w 8577943"/>
              <a:gd name="connsiteY22" fmla="*/ 457200 h 1338943"/>
              <a:gd name="connsiteX23" fmla="*/ 3842657 w 8577943"/>
              <a:gd name="connsiteY23" fmla="*/ 391886 h 1338943"/>
              <a:gd name="connsiteX24" fmla="*/ 3820886 w 8577943"/>
              <a:gd name="connsiteY24" fmla="*/ 370114 h 1338943"/>
              <a:gd name="connsiteX25" fmla="*/ 3810000 w 8577943"/>
              <a:gd name="connsiteY25" fmla="*/ 337457 h 1338943"/>
              <a:gd name="connsiteX26" fmla="*/ 3788228 w 8577943"/>
              <a:gd name="connsiteY26" fmla="*/ 315686 h 1338943"/>
              <a:gd name="connsiteX27" fmla="*/ 3766457 w 8577943"/>
              <a:gd name="connsiteY27" fmla="*/ 250371 h 1338943"/>
              <a:gd name="connsiteX28" fmla="*/ 3679371 w 8577943"/>
              <a:gd name="connsiteY28" fmla="*/ 185057 h 1338943"/>
              <a:gd name="connsiteX29" fmla="*/ 3646714 w 8577943"/>
              <a:gd name="connsiteY29" fmla="*/ 163286 h 1338943"/>
              <a:gd name="connsiteX30" fmla="*/ 3592286 w 8577943"/>
              <a:gd name="connsiteY30" fmla="*/ 152400 h 1338943"/>
              <a:gd name="connsiteX31" fmla="*/ 3352800 w 8577943"/>
              <a:gd name="connsiteY31" fmla="*/ 119743 h 1338943"/>
              <a:gd name="connsiteX32" fmla="*/ 3178628 w 8577943"/>
              <a:gd name="connsiteY32" fmla="*/ 119743 h 1338943"/>
              <a:gd name="connsiteX33" fmla="*/ 3091543 w 8577943"/>
              <a:gd name="connsiteY33" fmla="*/ 141514 h 1338943"/>
              <a:gd name="connsiteX34" fmla="*/ 2732314 w 8577943"/>
              <a:gd name="connsiteY34" fmla="*/ 152400 h 1338943"/>
              <a:gd name="connsiteX35" fmla="*/ 2536371 w 8577943"/>
              <a:gd name="connsiteY35" fmla="*/ 130628 h 1338943"/>
              <a:gd name="connsiteX36" fmla="*/ 2057400 w 8577943"/>
              <a:gd name="connsiteY36" fmla="*/ 152400 h 1338943"/>
              <a:gd name="connsiteX37" fmla="*/ 1817914 w 8577943"/>
              <a:gd name="connsiteY37" fmla="*/ 174171 h 1338943"/>
              <a:gd name="connsiteX38" fmla="*/ 1687286 w 8577943"/>
              <a:gd name="connsiteY38" fmla="*/ 185057 h 1338943"/>
              <a:gd name="connsiteX39" fmla="*/ 1338943 w 8577943"/>
              <a:gd name="connsiteY39" fmla="*/ 185057 h 1338943"/>
              <a:gd name="connsiteX40" fmla="*/ 1055914 w 8577943"/>
              <a:gd name="connsiteY40" fmla="*/ 163286 h 1338943"/>
              <a:gd name="connsiteX41" fmla="*/ 838200 w 8577943"/>
              <a:gd name="connsiteY41" fmla="*/ 163286 h 1338943"/>
              <a:gd name="connsiteX42" fmla="*/ 664028 w 8577943"/>
              <a:gd name="connsiteY42" fmla="*/ 87086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116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79371 w 8577943"/>
              <a:gd name="connsiteY29" fmla="*/ 185057 h 1338943"/>
              <a:gd name="connsiteX30" fmla="*/ 3646714 w 8577943"/>
              <a:gd name="connsiteY30" fmla="*/ 163286 h 1338943"/>
              <a:gd name="connsiteX31" fmla="*/ 3592286 w 8577943"/>
              <a:gd name="connsiteY31" fmla="*/ 152400 h 1338943"/>
              <a:gd name="connsiteX32" fmla="*/ 3352800 w 8577943"/>
              <a:gd name="connsiteY32" fmla="*/ 119743 h 1338943"/>
              <a:gd name="connsiteX33" fmla="*/ 3178628 w 8577943"/>
              <a:gd name="connsiteY33" fmla="*/ 119743 h 1338943"/>
              <a:gd name="connsiteX34" fmla="*/ 3091543 w 8577943"/>
              <a:gd name="connsiteY34" fmla="*/ 141514 h 1338943"/>
              <a:gd name="connsiteX35" fmla="*/ 2732314 w 8577943"/>
              <a:gd name="connsiteY35" fmla="*/ 152400 h 1338943"/>
              <a:gd name="connsiteX36" fmla="*/ 2536371 w 8577943"/>
              <a:gd name="connsiteY36" fmla="*/ 130628 h 1338943"/>
              <a:gd name="connsiteX37" fmla="*/ 2057400 w 8577943"/>
              <a:gd name="connsiteY37" fmla="*/ 152400 h 1338943"/>
              <a:gd name="connsiteX38" fmla="*/ 1817914 w 8577943"/>
              <a:gd name="connsiteY38" fmla="*/ 174171 h 1338943"/>
              <a:gd name="connsiteX39" fmla="*/ 1687286 w 8577943"/>
              <a:gd name="connsiteY39" fmla="*/ 185057 h 1338943"/>
              <a:gd name="connsiteX40" fmla="*/ 1338943 w 8577943"/>
              <a:gd name="connsiteY40" fmla="*/ 185057 h 1338943"/>
              <a:gd name="connsiteX41" fmla="*/ 1055914 w 8577943"/>
              <a:gd name="connsiteY41" fmla="*/ 163286 h 1338943"/>
              <a:gd name="connsiteX42" fmla="*/ 838200 w 8577943"/>
              <a:gd name="connsiteY42" fmla="*/ 163286 h 1338943"/>
              <a:gd name="connsiteX43" fmla="*/ 664028 w 8577943"/>
              <a:gd name="connsiteY43" fmla="*/ 87086 h 1338943"/>
              <a:gd name="connsiteX44" fmla="*/ 32657 w 8577943"/>
              <a:gd name="connsiteY44" fmla="*/ 76200 h 1338943"/>
              <a:gd name="connsiteX45" fmla="*/ 0 w 8577943"/>
              <a:gd name="connsiteY45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79371 w 8577943"/>
              <a:gd name="connsiteY29" fmla="*/ 185057 h 1338943"/>
              <a:gd name="connsiteX30" fmla="*/ 3646714 w 8577943"/>
              <a:gd name="connsiteY30" fmla="*/ 163286 h 1338943"/>
              <a:gd name="connsiteX31" fmla="*/ 3592286 w 8577943"/>
              <a:gd name="connsiteY31" fmla="*/ 152400 h 1338943"/>
              <a:gd name="connsiteX32" fmla="*/ 3352800 w 8577943"/>
              <a:gd name="connsiteY32" fmla="*/ 119743 h 1338943"/>
              <a:gd name="connsiteX33" fmla="*/ 3178628 w 8577943"/>
              <a:gd name="connsiteY33" fmla="*/ 119743 h 1338943"/>
              <a:gd name="connsiteX34" fmla="*/ 3091543 w 8577943"/>
              <a:gd name="connsiteY34" fmla="*/ 141514 h 1338943"/>
              <a:gd name="connsiteX35" fmla="*/ 2732314 w 8577943"/>
              <a:gd name="connsiteY35" fmla="*/ 152400 h 1338943"/>
              <a:gd name="connsiteX36" fmla="*/ 2536371 w 8577943"/>
              <a:gd name="connsiteY36" fmla="*/ 130628 h 1338943"/>
              <a:gd name="connsiteX37" fmla="*/ 2057400 w 8577943"/>
              <a:gd name="connsiteY37" fmla="*/ 152400 h 1338943"/>
              <a:gd name="connsiteX38" fmla="*/ 1817914 w 8577943"/>
              <a:gd name="connsiteY38" fmla="*/ 174171 h 1338943"/>
              <a:gd name="connsiteX39" fmla="*/ 1687286 w 8577943"/>
              <a:gd name="connsiteY39" fmla="*/ 185057 h 1338943"/>
              <a:gd name="connsiteX40" fmla="*/ 1338943 w 8577943"/>
              <a:gd name="connsiteY40" fmla="*/ 185057 h 1338943"/>
              <a:gd name="connsiteX41" fmla="*/ 1055914 w 8577943"/>
              <a:gd name="connsiteY41" fmla="*/ 163286 h 1338943"/>
              <a:gd name="connsiteX42" fmla="*/ 838200 w 8577943"/>
              <a:gd name="connsiteY42" fmla="*/ 163286 h 1338943"/>
              <a:gd name="connsiteX43" fmla="*/ 664028 w 8577943"/>
              <a:gd name="connsiteY43" fmla="*/ 87086 h 1338943"/>
              <a:gd name="connsiteX44" fmla="*/ 32657 w 8577943"/>
              <a:gd name="connsiteY44" fmla="*/ 76200 h 1338943"/>
              <a:gd name="connsiteX45" fmla="*/ 0 w 8577943"/>
              <a:gd name="connsiteY45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79371 w 8577943"/>
              <a:gd name="connsiteY29" fmla="*/ 185057 h 1338943"/>
              <a:gd name="connsiteX30" fmla="*/ 3646714 w 8577943"/>
              <a:gd name="connsiteY30" fmla="*/ 163286 h 1338943"/>
              <a:gd name="connsiteX31" fmla="*/ 3592286 w 8577943"/>
              <a:gd name="connsiteY31" fmla="*/ 152400 h 1338943"/>
              <a:gd name="connsiteX32" fmla="*/ 3352800 w 8577943"/>
              <a:gd name="connsiteY32" fmla="*/ 119743 h 1338943"/>
              <a:gd name="connsiteX33" fmla="*/ 3178628 w 8577943"/>
              <a:gd name="connsiteY33" fmla="*/ 119743 h 1338943"/>
              <a:gd name="connsiteX34" fmla="*/ 3091543 w 8577943"/>
              <a:gd name="connsiteY34" fmla="*/ 141514 h 1338943"/>
              <a:gd name="connsiteX35" fmla="*/ 2732314 w 8577943"/>
              <a:gd name="connsiteY35" fmla="*/ 152400 h 1338943"/>
              <a:gd name="connsiteX36" fmla="*/ 2536371 w 8577943"/>
              <a:gd name="connsiteY36" fmla="*/ 130628 h 1338943"/>
              <a:gd name="connsiteX37" fmla="*/ 2057400 w 8577943"/>
              <a:gd name="connsiteY37" fmla="*/ 152400 h 1338943"/>
              <a:gd name="connsiteX38" fmla="*/ 1817914 w 8577943"/>
              <a:gd name="connsiteY38" fmla="*/ 174171 h 1338943"/>
              <a:gd name="connsiteX39" fmla="*/ 1687286 w 8577943"/>
              <a:gd name="connsiteY39" fmla="*/ 185057 h 1338943"/>
              <a:gd name="connsiteX40" fmla="*/ 1338943 w 8577943"/>
              <a:gd name="connsiteY40" fmla="*/ 185057 h 1338943"/>
              <a:gd name="connsiteX41" fmla="*/ 1055914 w 8577943"/>
              <a:gd name="connsiteY41" fmla="*/ 163286 h 1338943"/>
              <a:gd name="connsiteX42" fmla="*/ 838200 w 8577943"/>
              <a:gd name="connsiteY42" fmla="*/ 163286 h 1338943"/>
              <a:gd name="connsiteX43" fmla="*/ 670378 w 8577943"/>
              <a:gd name="connsiteY43" fmla="*/ 183251 h 1338943"/>
              <a:gd name="connsiteX44" fmla="*/ 32657 w 8577943"/>
              <a:gd name="connsiteY44" fmla="*/ 76200 h 1338943"/>
              <a:gd name="connsiteX45" fmla="*/ 0 w 8577943"/>
              <a:gd name="connsiteY45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79371 w 8577943"/>
              <a:gd name="connsiteY29" fmla="*/ 185057 h 1338943"/>
              <a:gd name="connsiteX30" fmla="*/ 3646714 w 8577943"/>
              <a:gd name="connsiteY30" fmla="*/ 163286 h 1338943"/>
              <a:gd name="connsiteX31" fmla="*/ 3592286 w 8577943"/>
              <a:gd name="connsiteY31" fmla="*/ 152400 h 1338943"/>
              <a:gd name="connsiteX32" fmla="*/ 3352800 w 8577943"/>
              <a:gd name="connsiteY32" fmla="*/ 119743 h 1338943"/>
              <a:gd name="connsiteX33" fmla="*/ 3178628 w 8577943"/>
              <a:gd name="connsiteY33" fmla="*/ 119743 h 1338943"/>
              <a:gd name="connsiteX34" fmla="*/ 3091543 w 8577943"/>
              <a:gd name="connsiteY34" fmla="*/ 141514 h 1338943"/>
              <a:gd name="connsiteX35" fmla="*/ 2732314 w 8577943"/>
              <a:gd name="connsiteY35" fmla="*/ 152400 h 1338943"/>
              <a:gd name="connsiteX36" fmla="*/ 2536371 w 8577943"/>
              <a:gd name="connsiteY36" fmla="*/ 130628 h 1338943"/>
              <a:gd name="connsiteX37" fmla="*/ 2057400 w 8577943"/>
              <a:gd name="connsiteY37" fmla="*/ 152400 h 1338943"/>
              <a:gd name="connsiteX38" fmla="*/ 1817914 w 8577943"/>
              <a:gd name="connsiteY38" fmla="*/ 174171 h 1338943"/>
              <a:gd name="connsiteX39" fmla="*/ 1687286 w 8577943"/>
              <a:gd name="connsiteY39" fmla="*/ 185057 h 1338943"/>
              <a:gd name="connsiteX40" fmla="*/ 1338943 w 8577943"/>
              <a:gd name="connsiteY40" fmla="*/ 185057 h 1338943"/>
              <a:gd name="connsiteX41" fmla="*/ 1055914 w 8577943"/>
              <a:gd name="connsiteY41" fmla="*/ 163286 h 1338943"/>
              <a:gd name="connsiteX42" fmla="*/ 838200 w 8577943"/>
              <a:gd name="connsiteY42" fmla="*/ 163286 h 1338943"/>
              <a:gd name="connsiteX43" fmla="*/ 670378 w 8577943"/>
              <a:gd name="connsiteY43" fmla="*/ 183251 h 1338943"/>
              <a:gd name="connsiteX44" fmla="*/ 32657 w 8577943"/>
              <a:gd name="connsiteY44" fmla="*/ 76200 h 1338943"/>
              <a:gd name="connsiteX45" fmla="*/ 0 w 8577943"/>
              <a:gd name="connsiteY45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79371 w 8577943"/>
              <a:gd name="connsiteY29" fmla="*/ 185057 h 1338943"/>
              <a:gd name="connsiteX30" fmla="*/ 3646714 w 8577943"/>
              <a:gd name="connsiteY30" fmla="*/ 163286 h 1338943"/>
              <a:gd name="connsiteX31" fmla="*/ 3592286 w 8577943"/>
              <a:gd name="connsiteY31" fmla="*/ 152400 h 1338943"/>
              <a:gd name="connsiteX32" fmla="*/ 3352800 w 8577943"/>
              <a:gd name="connsiteY32" fmla="*/ 119743 h 1338943"/>
              <a:gd name="connsiteX33" fmla="*/ 3178628 w 8577943"/>
              <a:gd name="connsiteY33" fmla="*/ 119743 h 1338943"/>
              <a:gd name="connsiteX34" fmla="*/ 3091543 w 8577943"/>
              <a:gd name="connsiteY34" fmla="*/ 141514 h 1338943"/>
              <a:gd name="connsiteX35" fmla="*/ 2732314 w 8577943"/>
              <a:gd name="connsiteY35" fmla="*/ 152400 h 1338943"/>
              <a:gd name="connsiteX36" fmla="*/ 2536371 w 8577943"/>
              <a:gd name="connsiteY36" fmla="*/ 130628 h 1338943"/>
              <a:gd name="connsiteX37" fmla="*/ 2057400 w 8577943"/>
              <a:gd name="connsiteY37" fmla="*/ 152400 h 1338943"/>
              <a:gd name="connsiteX38" fmla="*/ 1817914 w 8577943"/>
              <a:gd name="connsiteY38" fmla="*/ 174171 h 1338943"/>
              <a:gd name="connsiteX39" fmla="*/ 1687286 w 8577943"/>
              <a:gd name="connsiteY39" fmla="*/ 185057 h 1338943"/>
              <a:gd name="connsiteX40" fmla="*/ 1338943 w 8577943"/>
              <a:gd name="connsiteY40" fmla="*/ 185057 h 1338943"/>
              <a:gd name="connsiteX41" fmla="*/ 1055914 w 8577943"/>
              <a:gd name="connsiteY41" fmla="*/ 163286 h 1338943"/>
              <a:gd name="connsiteX42" fmla="*/ 854075 w 8577943"/>
              <a:gd name="connsiteY42" fmla="*/ 300666 h 1338943"/>
              <a:gd name="connsiteX43" fmla="*/ 670378 w 8577943"/>
              <a:gd name="connsiteY43" fmla="*/ 183251 h 1338943"/>
              <a:gd name="connsiteX44" fmla="*/ 32657 w 8577943"/>
              <a:gd name="connsiteY44" fmla="*/ 76200 h 1338943"/>
              <a:gd name="connsiteX45" fmla="*/ 0 w 8577943"/>
              <a:gd name="connsiteY45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79371 w 8577943"/>
              <a:gd name="connsiteY29" fmla="*/ 185057 h 1338943"/>
              <a:gd name="connsiteX30" fmla="*/ 3646714 w 8577943"/>
              <a:gd name="connsiteY30" fmla="*/ 163286 h 1338943"/>
              <a:gd name="connsiteX31" fmla="*/ 3592286 w 8577943"/>
              <a:gd name="connsiteY31" fmla="*/ 152400 h 1338943"/>
              <a:gd name="connsiteX32" fmla="*/ 3352800 w 8577943"/>
              <a:gd name="connsiteY32" fmla="*/ 119743 h 1338943"/>
              <a:gd name="connsiteX33" fmla="*/ 3178628 w 8577943"/>
              <a:gd name="connsiteY33" fmla="*/ 119743 h 1338943"/>
              <a:gd name="connsiteX34" fmla="*/ 3091543 w 8577943"/>
              <a:gd name="connsiteY34" fmla="*/ 141514 h 1338943"/>
              <a:gd name="connsiteX35" fmla="*/ 2732314 w 8577943"/>
              <a:gd name="connsiteY35" fmla="*/ 152400 h 1338943"/>
              <a:gd name="connsiteX36" fmla="*/ 2536371 w 8577943"/>
              <a:gd name="connsiteY36" fmla="*/ 130628 h 1338943"/>
              <a:gd name="connsiteX37" fmla="*/ 2057400 w 8577943"/>
              <a:gd name="connsiteY37" fmla="*/ 152400 h 1338943"/>
              <a:gd name="connsiteX38" fmla="*/ 1817914 w 8577943"/>
              <a:gd name="connsiteY38" fmla="*/ 174171 h 1338943"/>
              <a:gd name="connsiteX39" fmla="*/ 1687286 w 8577943"/>
              <a:gd name="connsiteY39" fmla="*/ 185057 h 1338943"/>
              <a:gd name="connsiteX40" fmla="*/ 1338943 w 8577943"/>
              <a:gd name="connsiteY40" fmla="*/ 185057 h 1338943"/>
              <a:gd name="connsiteX41" fmla="*/ 1081314 w 8577943"/>
              <a:gd name="connsiteY41" fmla="*/ 355618 h 1338943"/>
              <a:gd name="connsiteX42" fmla="*/ 854075 w 8577943"/>
              <a:gd name="connsiteY42" fmla="*/ 300666 h 1338943"/>
              <a:gd name="connsiteX43" fmla="*/ 670378 w 8577943"/>
              <a:gd name="connsiteY43" fmla="*/ 183251 h 1338943"/>
              <a:gd name="connsiteX44" fmla="*/ 32657 w 8577943"/>
              <a:gd name="connsiteY44" fmla="*/ 76200 h 1338943"/>
              <a:gd name="connsiteX45" fmla="*/ 0 w 8577943"/>
              <a:gd name="connsiteY45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79371 w 8577943"/>
              <a:gd name="connsiteY29" fmla="*/ 185057 h 1338943"/>
              <a:gd name="connsiteX30" fmla="*/ 3646714 w 8577943"/>
              <a:gd name="connsiteY30" fmla="*/ 163286 h 1338943"/>
              <a:gd name="connsiteX31" fmla="*/ 3592286 w 8577943"/>
              <a:gd name="connsiteY31" fmla="*/ 152400 h 1338943"/>
              <a:gd name="connsiteX32" fmla="*/ 3352800 w 8577943"/>
              <a:gd name="connsiteY32" fmla="*/ 119743 h 1338943"/>
              <a:gd name="connsiteX33" fmla="*/ 3178628 w 8577943"/>
              <a:gd name="connsiteY33" fmla="*/ 119743 h 1338943"/>
              <a:gd name="connsiteX34" fmla="*/ 3091543 w 8577943"/>
              <a:gd name="connsiteY34" fmla="*/ 141514 h 1338943"/>
              <a:gd name="connsiteX35" fmla="*/ 2732314 w 8577943"/>
              <a:gd name="connsiteY35" fmla="*/ 152400 h 1338943"/>
              <a:gd name="connsiteX36" fmla="*/ 2536371 w 8577943"/>
              <a:gd name="connsiteY36" fmla="*/ 130628 h 1338943"/>
              <a:gd name="connsiteX37" fmla="*/ 2057400 w 8577943"/>
              <a:gd name="connsiteY37" fmla="*/ 152400 h 1338943"/>
              <a:gd name="connsiteX38" fmla="*/ 1817914 w 8577943"/>
              <a:gd name="connsiteY38" fmla="*/ 174171 h 1338943"/>
              <a:gd name="connsiteX39" fmla="*/ 1687286 w 8577943"/>
              <a:gd name="connsiteY39" fmla="*/ 185057 h 1338943"/>
              <a:gd name="connsiteX40" fmla="*/ 1396093 w 8577943"/>
              <a:gd name="connsiteY40" fmla="*/ 363651 h 1338943"/>
              <a:gd name="connsiteX41" fmla="*/ 1081314 w 8577943"/>
              <a:gd name="connsiteY41" fmla="*/ 355618 h 1338943"/>
              <a:gd name="connsiteX42" fmla="*/ 854075 w 8577943"/>
              <a:gd name="connsiteY42" fmla="*/ 300666 h 1338943"/>
              <a:gd name="connsiteX43" fmla="*/ 670378 w 8577943"/>
              <a:gd name="connsiteY43" fmla="*/ 183251 h 1338943"/>
              <a:gd name="connsiteX44" fmla="*/ 32657 w 8577943"/>
              <a:gd name="connsiteY44" fmla="*/ 76200 h 1338943"/>
              <a:gd name="connsiteX45" fmla="*/ 0 w 8577943"/>
              <a:gd name="connsiteY45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79371 w 8577943"/>
              <a:gd name="connsiteY29" fmla="*/ 185057 h 1338943"/>
              <a:gd name="connsiteX30" fmla="*/ 3646714 w 8577943"/>
              <a:gd name="connsiteY30" fmla="*/ 163286 h 1338943"/>
              <a:gd name="connsiteX31" fmla="*/ 3592286 w 8577943"/>
              <a:gd name="connsiteY31" fmla="*/ 152400 h 1338943"/>
              <a:gd name="connsiteX32" fmla="*/ 3352800 w 8577943"/>
              <a:gd name="connsiteY32" fmla="*/ 119743 h 1338943"/>
              <a:gd name="connsiteX33" fmla="*/ 3178628 w 8577943"/>
              <a:gd name="connsiteY33" fmla="*/ 119743 h 1338943"/>
              <a:gd name="connsiteX34" fmla="*/ 3091543 w 8577943"/>
              <a:gd name="connsiteY34" fmla="*/ 141514 h 1338943"/>
              <a:gd name="connsiteX35" fmla="*/ 2732314 w 8577943"/>
              <a:gd name="connsiteY35" fmla="*/ 152400 h 1338943"/>
              <a:gd name="connsiteX36" fmla="*/ 2536371 w 8577943"/>
              <a:gd name="connsiteY36" fmla="*/ 130628 h 1338943"/>
              <a:gd name="connsiteX37" fmla="*/ 2057400 w 8577943"/>
              <a:gd name="connsiteY37" fmla="*/ 152400 h 1338943"/>
              <a:gd name="connsiteX38" fmla="*/ 1817914 w 8577943"/>
              <a:gd name="connsiteY38" fmla="*/ 174171 h 1338943"/>
              <a:gd name="connsiteX39" fmla="*/ 1766661 w 8577943"/>
              <a:gd name="connsiteY39" fmla="*/ 384258 h 1338943"/>
              <a:gd name="connsiteX40" fmla="*/ 1396093 w 8577943"/>
              <a:gd name="connsiteY40" fmla="*/ 363651 h 1338943"/>
              <a:gd name="connsiteX41" fmla="*/ 1081314 w 8577943"/>
              <a:gd name="connsiteY41" fmla="*/ 355618 h 1338943"/>
              <a:gd name="connsiteX42" fmla="*/ 854075 w 8577943"/>
              <a:gd name="connsiteY42" fmla="*/ 300666 h 1338943"/>
              <a:gd name="connsiteX43" fmla="*/ 670378 w 8577943"/>
              <a:gd name="connsiteY43" fmla="*/ 183251 h 1338943"/>
              <a:gd name="connsiteX44" fmla="*/ 32657 w 8577943"/>
              <a:gd name="connsiteY44" fmla="*/ 76200 h 1338943"/>
              <a:gd name="connsiteX45" fmla="*/ 0 w 8577943"/>
              <a:gd name="connsiteY45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79371 w 8577943"/>
              <a:gd name="connsiteY29" fmla="*/ 185057 h 1338943"/>
              <a:gd name="connsiteX30" fmla="*/ 3646714 w 8577943"/>
              <a:gd name="connsiteY30" fmla="*/ 163286 h 1338943"/>
              <a:gd name="connsiteX31" fmla="*/ 3592286 w 8577943"/>
              <a:gd name="connsiteY31" fmla="*/ 152400 h 1338943"/>
              <a:gd name="connsiteX32" fmla="*/ 3352800 w 8577943"/>
              <a:gd name="connsiteY32" fmla="*/ 119743 h 1338943"/>
              <a:gd name="connsiteX33" fmla="*/ 3178628 w 8577943"/>
              <a:gd name="connsiteY33" fmla="*/ 119743 h 1338943"/>
              <a:gd name="connsiteX34" fmla="*/ 3091543 w 8577943"/>
              <a:gd name="connsiteY34" fmla="*/ 141514 h 1338943"/>
              <a:gd name="connsiteX35" fmla="*/ 2732314 w 8577943"/>
              <a:gd name="connsiteY35" fmla="*/ 152400 h 1338943"/>
              <a:gd name="connsiteX36" fmla="*/ 2536371 w 8577943"/>
              <a:gd name="connsiteY36" fmla="*/ 130628 h 1338943"/>
              <a:gd name="connsiteX37" fmla="*/ 2057400 w 8577943"/>
              <a:gd name="connsiteY37" fmla="*/ 152400 h 1338943"/>
              <a:gd name="connsiteX38" fmla="*/ 1881414 w 8577943"/>
              <a:gd name="connsiteY38" fmla="*/ 318420 h 1338943"/>
              <a:gd name="connsiteX39" fmla="*/ 1766661 w 8577943"/>
              <a:gd name="connsiteY39" fmla="*/ 384258 h 1338943"/>
              <a:gd name="connsiteX40" fmla="*/ 1396093 w 8577943"/>
              <a:gd name="connsiteY40" fmla="*/ 363651 h 1338943"/>
              <a:gd name="connsiteX41" fmla="*/ 1081314 w 8577943"/>
              <a:gd name="connsiteY41" fmla="*/ 355618 h 1338943"/>
              <a:gd name="connsiteX42" fmla="*/ 854075 w 8577943"/>
              <a:gd name="connsiteY42" fmla="*/ 300666 h 1338943"/>
              <a:gd name="connsiteX43" fmla="*/ 670378 w 8577943"/>
              <a:gd name="connsiteY43" fmla="*/ 183251 h 1338943"/>
              <a:gd name="connsiteX44" fmla="*/ 32657 w 8577943"/>
              <a:gd name="connsiteY44" fmla="*/ 76200 h 1338943"/>
              <a:gd name="connsiteX45" fmla="*/ 0 w 8577943"/>
              <a:gd name="connsiteY45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79371 w 8577943"/>
              <a:gd name="connsiteY29" fmla="*/ 185057 h 1338943"/>
              <a:gd name="connsiteX30" fmla="*/ 3646714 w 8577943"/>
              <a:gd name="connsiteY30" fmla="*/ 163286 h 1338943"/>
              <a:gd name="connsiteX31" fmla="*/ 3592286 w 8577943"/>
              <a:gd name="connsiteY31" fmla="*/ 152400 h 1338943"/>
              <a:gd name="connsiteX32" fmla="*/ 3352800 w 8577943"/>
              <a:gd name="connsiteY32" fmla="*/ 119743 h 1338943"/>
              <a:gd name="connsiteX33" fmla="*/ 3178628 w 8577943"/>
              <a:gd name="connsiteY33" fmla="*/ 119743 h 1338943"/>
              <a:gd name="connsiteX34" fmla="*/ 3091543 w 8577943"/>
              <a:gd name="connsiteY34" fmla="*/ 141514 h 1338943"/>
              <a:gd name="connsiteX35" fmla="*/ 2732314 w 8577943"/>
              <a:gd name="connsiteY35" fmla="*/ 152400 h 1338943"/>
              <a:gd name="connsiteX36" fmla="*/ 2536371 w 8577943"/>
              <a:gd name="connsiteY36" fmla="*/ 130628 h 1338943"/>
              <a:gd name="connsiteX37" fmla="*/ 2149475 w 8577943"/>
              <a:gd name="connsiteY37" fmla="*/ 289780 h 1338943"/>
              <a:gd name="connsiteX38" fmla="*/ 1881414 w 8577943"/>
              <a:gd name="connsiteY38" fmla="*/ 318420 h 1338943"/>
              <a:gd name="connsiteX39" fmla="*/ 1766661 w 8577943"/>
              <a:gd name="connsiteY39" fmla="*/ 384258 h 1338943"/>
              <a:gd name="connsiteX40" fmla="*/ 1396093 w 8577943"/>
              <a:gd name="connsiteY40" fmla="*/ 363651 h 1338943"/>
              <a:gd name="connsiteX41" fmla="*/ 1081314 w 8577943"/>
              <a:gd name="connsiteY41" fmla="*/ 355618 h 1338943"/>
              <a:gd name="connsiteX42" fmla="*/ 854075 w 8577943"/>
              <a:gd name="connsiteY42" fmla="*/ 300666 h 1338943"/>
              <a:gd name="connsiteX43" fmla="*/ 670378 w 8577943"/>
              <a:gd name="connsiteY43" fmla="*/ 183251 h 1338943"/>
              <a:gd name="connsiteX44" fmla="*/ 32657 w 8577943"/>
              <a:gd name="connsiteY44" fmla="*/ 76200 h 1338943"/>
              <a:gd name="connsiteX45" fmla="*/ 0 w 8577943"/>
              <a:gd name="connsiteY45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79371 w 8577943"/>
              <a:gd name="connsiteY29" fmla="*/ 185057 h 1338943"/>
              <a:gd name="connsiteX30" fmla="*/ 3646714 w 8577943"/>
              <a:gd name="connsiteY30" fmla="*/ 163286 h 1338943"/>
              <a:gd name="connsiteX31" fmla="*/ 3592286 w 8577943"/>
              <a:gd name="connsiteY31" fmla="*/ 152400 h 1338943"/>
              <a:gd name="connsiteX32" fmla="*/ 3352800 w 8577943"/>
              <a:gd name="connsiteY32" fmla="*/ 119743 h 1338943"/>
              <a:gd name="connsiteX33" fmla="*/ 3178628 w 8577943"/>
              <a:gd name="connsiteY33" fmla="*/ 119743 h 1338943"/>
              <a:gd name="connsiteX34" fmla="*/ 3091543 w 8577943"/>
              <a:gd name="connsiteY34" fmla="*/ 141514 h 1338943"/>
              <a:gd name="connsiteX35" fmla="*/ 2732314 w 8577943"/>
              <a:gd name="connsiteY35" fmla="*/ 152400 h 1338943"/>
              <a:gd name="connsiteX36" fmla="*/ 2526846 w 8577943"/>
              <a:gd name="connsiteY36" fmla="*/ 254269 h 1338943"/>
              <a:gd name="connsiteX37" fmla="*/ 2149475 w 8577943"/>
              <a:gd name="connsiteY37" fmla="*/ 289780 h 1338943"/>
              <a:gd name="connsiteX38" fmla="*/ 1881414 w 8577943"/>
              <a:gd name="connsiteY38" fmla="*/ 318420 h 1338943"/>
              <a:gd name="connsiteX39" fmla="*/ 1766661 w 8577943"/>
              <a:gd name="connsiteY39" fmla="*/ 384258 h 1338943"/>
              <a:gd name="connsiteX40" fmla="*/ 1396093 w 8577943"/>
              <a:gd name="connsiteY40" fmla="*/ 363651 h 1338943"/>
              <a:gd name="connsiteX41" fmla="*/ 1081314 w 8577943"/>
              <a:gd name="connsiteY41" fmla="*/ 355618 h 1338943"/>
              <a:gd name="connsiteX42" fmla="*/ 854075 w 8577943"/>
              <a:gd name="connsiteY42" fmla="*/ 300666 h 1338943"/>
              <a:gd name="connsiteX43" fmla="*/ 670378 w 8577943"/>
              <a:gd name="connsiteY43" fmla="*/ 183251 h 1338943"/>
              <a:gd name="connsiteX44" fmla="*/ 32657 w 8577943"/>
              <a:gd name="connsiteY44" fmla="*/ 76200 h 1338943"/>
              <a:gd name="connsiteX45" fmla="*/ 0 w 8577943"/>
              <a:gd name="connsiteY45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79371 w 8577943"/>
              <a:gd name="connsiteY29" fmla="*/ 185057 h 1338943"/>
              <a:gd name="connsiteX30" fmla="*/ 3646714 w 8577943"/>
              <a:gd name="connsiteY30" fmla="*/ 163286 h 1338943"/>
              <a:gd name="connsiteX31" fmla="*/ 3592286 w 8577943"/>
              <a:gd name="connsiteY31" fmla="*/ 152400 h 1338943"/>
              <a:gd name="connsiteX32" fmla="*/ 3352800 w 8577943"/>
              <a:gd name="connsiteY32" fmla="*/ 119743 h 1338943"/>
              <a:gd name="connsiteX33" fmla="*/ 3178628 w 8577943"/>
              <a:gd name="connsiteY33" fmla="*/ 119743 h 1338943"/>
              <a:gd name="connsiteX34" fmla="*/ 3091543 w 8577943"/>
              <a:gd name="connsiteY34" fmla="*/ 141514 h 1338943"/>
              <a:gd name="connsiteX35" fmla="*/ 2741839 w 8577943"/>
              <a:gd name="connsiteY35" fmla="*/ 317256 h 1338943"/>
              <a:gd name="connsiteX36" fmla="*/ 2526846 w 8577943"/>
              <a:gd name="connsiteY36" fmla="*/ 254269 h 1338943"/>
              <a:gd name="connsiteX37" fmla="*/ 2149475 w 8577943"/>
              <a:gd name="connsiteY37" fmla="*/ 289780 h 1338943"/>
              <a:gd name="connsiteX38" fmla="*/ 1881414 w 8577943"/>
              <a:gd name="connsiteY38" fmla="*/ 318420 h 1338943"/>
              <a:gd name="connsiteX39" fmla="*/ 1766661 w 8577943"/>
              <a:gd name="connsiteY39" fmla="*/ 384258 h 1338943"/>
              <a:gd name="connsiteX40" fmla="*/ 1396093 w 8577943"/>
              <a:gd name="connsiteY40" fmla="*/ 363651 h 1338943"/>
              <a:gd name="connsiteX41" fmla="*/ 1081314 w 8577943"/>
              <a:gd name="connsiteY41" fmla="*/ 355618 h 1338943"/>
              <a:gd name="connsiteX42" fmla="*/ 854075 w 8577943"/>
              <a:gd name="connsiteY42" fmla="*/ 300666 h 1338943"/>
              <a:gd name="connsiteX43" fmla="*/ 670378 w 8577943"/>
              <a:gd name="connsiteY43" fmla="*/ 183251 h 1338943"/>
              <a:gd name="connsiteX44" fmla="*/ 32657 w 8577943"/>
              <a:gd name="connsiteY44" fmla="*/ 76200 h 1338943"/>
              <a:gd name="connsiteX45" fmla="*/ 0 w 8577943"/>
              <a:gd name="connsiteY45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79371 w 8577943"/>
              <a:gd name="connsiteY29" fmla="*/ 185057 h 1338943"/>
              <a:gd name="connsiteX30" fmla="*/ 3646714 w 8577943"/>
              <a:gd name="connsiteY30" fmla="*/ 163286 h 1338943"/>
              <a:gd name="connsiteX31" fmla="*/ 3592286 w 8577943"/>
              <a:gd name="connsiteY31" fmla="*/ 152400 h 1338943"/>
              <a:gd name="connsiteX32" fmla="*/ 3352800 w 8577943"/>
              <a:gd name="connsiteY32" fmla="*/ 119743 h 1338943"/>
              <a:gd name="connsiteX33" fmla="*/ 3178628 w 8577943"/>
              <a:gd name="connsiteY33" fmla="*/ 119743 h 1338943"/>
              <a:gd name="connsiteX34" fmla="*/ 3078843 w 8577943"/>
              <a:gd name="connsiteY34" fmla="*/ 285762 h 1338943"/>
              <a:gd name="connsiteX35" fmla="*/ 2741839 w 8577943"/>
              <a:gd name="connsiteY35" fmla="*/ 317256 h 1338943"/>
              <a:gd name="connsiteX36" fmla="*/ 2526846 w 8577943"/>
              <a:gd name="connsiteY36" fmla="*/ 254269 h 1338943"/>
              <a:gd name="connsiteX37" fmla="*/ 2149475 w 8577943"/>
              <a:gd name="connsiteY37" fmla="*/ 289780 h 1338943"/>
              <a:gd name="connsiteX38" fmla="*/ 1881414 w 8577943"/>
              <a:gd name="connsiteY38" fmla="*/ 318420 h 1338943"/>
              <a:gd name="connsiteX39" fmla="*/ 1766661 w 8577943"/>
              <a:gd name="connsiteY39" fmla="*/ 384258 h 1338943"/>
              <a:gd name="connsiteX40" fmla="*/ 1396093 w 8577943"/>
              <a:gd name="connsiteY40" fmla="*/ 363651 h 1338943"/>
              <a:gd name="connsiteX41" fmla="*/ 1081314 w 8577943"/>
              <a:gd name="connsiteY41" fmla="*/ 355618 h 1338943"/>
              <a:gd name="connsiteX42" fmla="*/ 854075 w 8577943"/>
              <a:gd name="connsiteY42" fmla="*/ 300666 h 1338943"/>
              <a:gd name="connsiteX43" fmla="*/ 670378 w 8577943"/>
              <a:gd name="connsiteY43" fmla="*/ 183251 h 1338943"/>
              <a:gd name="connsiteX44" fmla="*/ 32657 w 8577943"/>
              <a:gd name="connsiteY44" fmla="*/ 76200 h 1338943"/>
              <a:gd name="connsiteX45" fmla="*/ 0 w 8577943"/>
              <a:gd name="connsiteY45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79371 w 8577943"/>
              <a:gd name="connsiteY29" fmla="*/ 185057 h 1338943"/>
              <a:gd name="connsiteX30" fmla="*/ 3646714 w 8577943"/>
              <a:gd name="connsiteY30" fmla="*/ 163286 h 1338943"/>
              <a:gd name="connsiteX31" fmla="*/ 3592286 w 8577943"/>
              <a:gd name="connsiteY31" fmla="*/ 152400 h 1338943"/>
              <a:gd name="connsiteX32" fmla="*/ 3352800 w 8577943"/>
              <a:gd name="connsiteY32" fmla="*/ 119743 h 1338943"/>
              <a:gd name="connsiteX33" fmla="*/ 3213553 w 8577943"/>
              <a:gd name="connsiteY33" fmla="*/ 236515 h 1338943"/>
              <a:gd name="connsiteX34" fmla="*/ 3078843 w 8577943"/>
              <a:gd name="connsiteY34" fmla="*/ 285762 h 1338943"/>
              <a:gd name="connsiteX35" fmla="*/ 2741839 w 8577943"/>
              <a:gd name="connsiteY35" fmla="*/ 317256 h 1338943"/>
              <a:gd name="connsiteX36" fmla="*/ 2526846 w 8577943"/>
              <a:gd name="connsiteY36" fmla="*/ 254269 h 1338943"/>
              <a:gd name="connsiteX37" fmla="*/ 2149475 w 8577943"/>
              <a:gd name="connsiteY37" fmla="*/ 289780 h 1338943"/>
              <a:gd name="connsiteX38" fmla="*/ 1881414 w 8577943"/>
              <a:gd name="connsiteY38" fmla="*/ 318420 h 1338943"/>
              <a:gd name="connsiteX39" fmla="*/ 1766661 w 8577943"/>
              <a:gd name="connsiteY39" fmla="*/ 384258 h 1338943"/>
              <a:gd name="connsiteX40" fmla="*/ 1396093 w 8577943"/>
              <a:gd name="connsiteY40" fmla="*/ 363651 h 1338943"/>
              <a:gd name="connsiteX41" fmla="*/ 1081314 w 8577943"/>
              <a:gd name="connsiteY41" fmla="*/ 355618 h 1338943"/>
              <a:gd name="connsiteX42" fmla="*/ 854075 w 8577943"/>
              <a:gd name="connsiteY42" fmla="*/ 300666 h 1338943"/>
              <a:gd name="connsiteX43" fmla="*/ 670378 w 8577943"/>
              <a:gd name="connsiteY43" fmla="*/ 183251 h 1338943"/>
              <a:gd name="connsiteX44" fmla="*/ 32657 w 8577943"/>
              <a:gd name="connsiteY44" fmla="*/ 76200 h 1338943"/>
              <a:gd name="connsiteX45" fmla="*/ 0 w 8577943"/>
              <a:gd name="connsiteY45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79371 w 8577943"/>
              <a:gd name="connsiteY29" fmla="*/ 185057 h 1338943"/>
              <a:gd name="connsiteX30" fmla="*/ 3646714 w 8577943"/>
              <a:gd name="connsiteY30" fmla="*/ 163286 h 1338943"/>
              <a:gd name="connsiteX31" fmla="*/ 3592286 w 8577943"/>
              <a:gd name="connsiteY31" fmla="*/ 152400 h 1338943"/>
              <a:gd name="connsiteX32" fmla="*/ 3378200 w 8577943"/>
              <a:gd name="connsiteY32" fmla="*/ 243384 h 1338943"/>
              <a:gd name="connsiteX33" fmla="*/ 3213553 w 8577943"/>
              <a:gd name="connsiteY33" fmla="*/ 236515 h 1338943"/>
              <a:gd name="connsiteX34" fmla="*/ 3078843 w 8577943"/>
              <a:gd name="connsiteY34" fmla="*/ 285762 h 1338943"/>
              <a:gd name="connsiteX35" fmla="*/ 2741839 w 8577943"/>
              <a:gd name="connsiteY35" fmla="*/ 317256 h 1338943"/>
              <a:gd name="connsiteX36" fmla="*/ 2526846 w 8577943"/>
              <a:gd name="connsiteY36" fmla="*/ 254269 h 1338943"/>
              <a:gd name="connsiteX37" fmla="*/ 2149475 w 8577943"/>
              <a:gd name="connsiteY37" fmla="*/ 289780 h 1338943"/>
              <a:gd name="connsiteX38" fmla="*/ 1881414 w 8577943"/>
              <a:gd name="connsiteY38" fmla="*/ 318420 h 1338943"/>
              <a:gd name="connsiteX39" fmla="*/ 1766661 w 8577943"/>
              <a:gd name="connsiteY39" fmla="*/ 384258 h 1338943"/>
              <a:gd name="connsiteX40" fmla="*/ 1396093 w 8577943"/>
              <a:gd name="connsiteY40" fmla="*/ 363651 h 1338943"/>
              <a:gd name="connsiteX41" fmla="*/ 1081314 w 8577943"/>
              <a:gd name="connsiteY41" fmla="*/ 355618 h 1338943"/>
              <a:gd name="connsiteX42" fmla="*/ 854075 w 8577943"/>
              <a:gd name="connsiteY42" fmla="*/ 300666 h 1338943"/>
              <a:gd name="connsiteX43" fmla="*/ 670378 w 8577943"/>
              <a:gd name="connsiteY43" fmla="*/ 183251 h 1338943"/>
              <a:gd name="connsiteX44" fmla="*/ 32657 w 8577943"/>
              <a:gd name="connsiteY44" fmla="*/ 76200 h 1338943"/>
              <a:gd name="connsiteX45" fmla="*/ 0 w 8577943"/>
              <a:gd name="connsiteY45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79371 w 8577943"/>
              <a:gd name="connsiteY29" fmla="*/ 185057 h 1338943"/>
              <a:gd name="connsiteX30" fmla="*/ 3646714 w 8577943"/>
              <a:gd name="connsiteY30" fmla="*/ 163286 h 1338943"/>
              <a:gd name="connsiteX31" fmla="*/ 3579586 w 8577943"/>
              <a:gd name="connsiteY31" fmla="*/ 262304 h 1338943"/>
              <a:gd name="connsiteX32" fmla="*/ 3378200 w 8577943"/>
              <a:gd name="connsiteY32" fmla="*/ 243384 h 1338943"/>
              <a:gd name="connsiteX33" fmla="*/ 3213553 w 8577943"/>
              <a:gd name="connsiteY33" fmla="*/ 236515 h 1338943"/>
              <a:gd name="connsiteX34" fmla="*/ 3078843 w 8577943"/>
              <a:gd name="connsiteY34" fmla="*/ 285762 h 1338943"/>
              <a:gd name="connsiteX35" fmla="*/ 2741839 w 8577943"/>
              <a:gd name="connsiteY35" fmla="*/ 317256 h 1338943"/>
              <a:gd name="connsiteX36" fmla="*/ 2526846 w 8577943"/>
              <a:gd name="connsiteY36" fmla="*/ 254269 h 1338943"/>
              <a:gd name="connsiteX37" fmla="*/ 2149475 w 8577943"/>
              <a:gd name="connsiteY37" fmla="*/ 289780 h 1338943"/>
              <a:gd name="connsiteX38" fmla="*/ 1881414 w 8577943"/>
              <a:gd name="connsiteY38" fmla="*/ 318420 h 1338943"/>
              <a:gd name="connsiteX39" fmla="*/ 1766661 w 8577943"/>
              <a:gd name="connsiteY39" fmla="*/ 384258 h 1338943"/>
              <a:gd name="connsiteX40" fmla="*/ 1396093 w 8577943"/>
              <a:gd name="connsiteY40" fmla="*/ 363651 h 1338943"/>
              <a:gd name="connsiteX41" fmla="*/ 1081314 w 8577943"/>
              <a:gd name="connsiteY41" fmla="*/ 355618 h 1338943"/>
              <a:gd name="connsiteX42" fmla="*/ 854075 w 8577943"/>
              <a:gd name="connsiteY42" fmla="*/ 300666 h 1338943"/>
              <a:gd name="connsiteX43" fmla="*/ 670378 w 8577943"/>
              <a:gd name="connsiteY43" fmla="*/ 183251 h 1338943"/>
              <a:gd name="connsiteX44" fmla="*/ 32657 w 8577943"/>
              <a:gd name="connsiteY44" fmla="*/ 76200 h 1338943"/>
              <a:gd name="connsiteX45" fmla="*/ 0 w 8577943"/>
              <a:gd name="connsiteY45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79371 w 8577943"/>
              <a:gd name="connsiteY29" fmla="*/ 185057 h 1338943"/>
              <a:gd name="connsiteX30" fmla="*/ 3646714 w 8577943"/>
              <a:gd name="connsiteY30" fmla="*/ 341880 h 1338943"/>
              <a:gd name="connsiteX31" fmla="*/ 3579586 w 8577943"/>
              <a:gd name="connsiteY31" fmla="*/ 262304 h 1338943"/>
              <a:gd name="connsiteX32" fmla="*/ 3378200 w 8577943"/>
              <a:gd name="connsiteY32" fmla="*/ 243384 h 1338943"/>
              <a:gd name="connsiteX33" fmla="*/ 3213553 w 8577943"/>
              <a:gd name="connsiteY33" fmla="*/ 236515 h 1338943"/>
              <a:gd name="connsiteX34" fmla="*/ 3078843 w 8577943"/>
              <a:gd name="connsiteY34" fmla="*/ 285762 h 1338943"/>
              <a:gd name="connsiteX35" fmla="*/ 2741839 w 8577943"/>
              <a:gd name="connsiteY35" fmla="*/ 317256 h 1338943"/>
              <a:gd name="connsiteX36" fmla="*/ 2526846 w 8577943"/>
              <a:gd name="connsiteY36" fmla="*/ 254269 h 1338943"/>
              <a:gd name="connsiteX37" fmla="*/ 2149475 w 8577943"/>
              <a:gd name="connsiteY37" fmla="*/ 289780 h 1338943"/>
              <a:gd name="connsiteX38" fmla="*/ 1881414 w 8577943"/>
              <a:gd name="connsiteY38" fmla="*/ 318420 h 1338943"/>
              <a:gd name="connsiteX39" fmla="*/ 1766661 w 8577943"/>
              <a:gd name="connsiteY39" fmla="*/ 384258 h 1338943"/>
              <a:gd name="connsiteX40" fmla="*/ 1396093 w 8577943"/>
              <a:gd name="connsiteY40" fmla="*/ 363651 h 1338943"/>
              <a:gd name="connsiteX41" fmla="*/ 1081314 w 8577943"/>
              <a:gd name="connsiteY41" fmla="*/ 355618 h 1338943"/>
              <a:gd name="connsiteX42" fmla="*/ 854075 w 8577943"/>
              <a:gd name="connsiteY42" fmla="*/ 300666 h 1338943"/>
              <a:gd name="connsiteX43" fmla="*/ 670378 w 8577943"/>
              <a:gd name="connsiteY43" fmla="*/ 183251 h 1338943"/>
              <a:gd name="connsiteX44" fmla="*/ 32657 w 8577943"/>
              <a:gd name="connsiteY44" fmla="*/ 76200 h 1338943"/>
              <a:gd name="connsiteX45" fmla="*/ 0 w 8577943"/>
              <a:gd name="connsiteY45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66457 w 8577943"/>
              <a:gd name="connsiteY28" fmla="*/ 250371 h 1338943"/>
              <a:gd name="connsiteX29" fmla="*/ 3646714 w 8577943"/>
              <a:gd name="connsiteY29" fmla="*/ 341880 h 1338943"/>
              <a:gd name="connsiteX30" fmla="*/ 3579586 w 8577943"/>
              <a:gd name="connsiteY30" fmla="*/ 262304 h 1338943"/>
              <a:gd name="connsiteX31" fmla="*/ 3378200 w 8577943"/>
              <a:gd name="connsiteY31" fmla="*/ 243384 h 1338943"/>
              <a:gd name="connsiteX32" fmla="*/ 3213553 w 8577943"/>
              <a:gd name="connsiteY32" fmla="*/ 236515 h 1338943"/>
              <a:gd name="connsiteX33" fmla="*/ 3078843 w 8577943"/>
              <a:gd name="connsiteY33" fmla="*/ 285762 h 1338943"/>
              <a:gd name="connsiteX34" fmla="*/ 2741839 w 8577943"/>
              <a:gd name="connsiteY34" fmla="*/ 317256 h 1338943"/>
              <a:gd name="connsiteX35" fmla="*/ 2526846 w 8577943"/>
              <a:gd name="connsiteY35" fmla="*/ 254269 h 1338943"/>
              <a:gd name="connsiteX36" fmla="*/ 2149475 w 8577943"/>
              <a:gd name="connsiteY36" fmla="*/ 289780 h 1338943"/>
              <a:gd name="connsiteX37" fmla="*/ 1881414 w 8577943"/>
              <a:gd name="connsiteY37" fmla="*/ 318420 h 1338943"/>
              <a:gd name="connsiteX38" fmla="*/ 1766661 w 8577943"/>
              <a:gd name="connsiteY38" fmla="*/ 384258 h 1338943"/>
              <a:gd name="connsiteX39" fmla="*/ 1396093 w 8577943"/>
              <a:gd name="connsiteY39" fmla="*/ 363651 h 1338943"/>
              <a:gd name="connsiteX40" fmla="*/ 1081314 w 8577943"/>
              <a:gd name="connsiteY40" fmla="*/ 355618 h 1338943"/>
              <a:gd name="connsiteX41" fmla="*/ 854075 w 8577943"/>
              <a:gd name="connsiteY41" fmla="*/ 300666 h 1338943"/>
              <a:gd name="connsiteX42" fmla="*/ 670378 w 8577943"/>
              <a:gd name="connsiteY42" fmla="*/ 183251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15657 w 8577943"/>
              <a:gd name="connsiteY28" fmla="*/ 422094 h 1338943"/>
              <a:gd name="connsiteX29" fmla="*/ 3646714 w 8577943"/>
              <a:gd name="connsiteY29" fmla="*/ 341880 h 1338943"/>
              <a:gd name="connsiteX30" fmla="*/ 3579586 w 8577943"/>
              <a:gd name="connsiteY30" fmla="*/ 262304 h 1338943"/>
              <a:gd name="connsiteX31" fmla="*/ 3378200 w 8577943"/>
              <a:gd name="connsiteY31" fmla="*/ 243384 h 1338943"/>
              <a:gd name="connsiteX32" fmla="*/ 3213553 w 8577943"/>
              <a:gd name="connsiteY32" fmla="*/ 236515 h 1338943"/>
              <a:gd name="connsiteX33" fmla="*/ 3078843 w 8577943"/>
              <a:gd name="connsiteY33" fmla="*/ 285762 h 1338943"/>
              <a:gd name="connsiteX34" fmla="*/ 2741839 w 8577943"/>
              <a:gd name="connsiteY34" fmla="*/ 317256 h 1338943"/>
              <a:gd name="connsiteX35" fmla="*/ 2526846 w 8577943"/>
              <a:gd name="connsiteY35" fmla="*/ 254269 h 1338943"/>
              <a:gd name="connsiteX36" fmla="*/ 2149475 w 8577943"/>
              <a:gd name="connsiteY36" fmla="*/ 289780 h 1338943"/>
              <a:gd name="connsiteX37" fmla="*/ 1881414 w 8577943"/>
              <a:gd name="connsiteY37" fmla="*/ 318420 h 1338943"/>
              <a:gd name="connsiteX38" fmla="*/ 1766661 w 8577943"/>
              <a:gd name="connsiteY38" fmla="*/ 384258 h 1338943"/>
              <a:gd name="connsiteX39" fmla="*/ 1396093 w 8577943"/>
              <a:gd name="connsiteY39" fmla="*/ 363651 h 1338943"/>
              <a:gd name="connsiteX40" fmla="*/ 1081314 w 8577943"/>
              <a:gd name="connsiteY40" fmla="*/ 355618 h 1338943"/>
              <a:gd name="connsiteX41" fmla="*/ 854075 w 8577943"/>
              <a:gd name="connsiteY41" fmla="*/ 300666 h 1338943"/>
              <a:gd name="connsiteX42" fmla="*/ 670378 w 8577943"/>
              <a:gd name="connsiteY42" fmla="*/ 183251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715657 w 8577943"/>
              <a:gd name="connsiteY28" fmla="*/ 422094 h 1338943"/>
              <a:gd name="connsiteX29" fmla="*/ 3646714 w 8577943"/>
              <a:gd name="connsiteY29" fmla="*/ 341880 h 1338943"/>
              <a:gd name="connsiteX30" fmla="*/ 3579586 w 8577943"/>
              <a:gd name="connsiteY30" fmla="*/ 262304 h 1338943"/>
              <a:gd name="connsiteX31" fmla="*/ 3378200 w 8577943"/>
              <a:gd name="connsiteY31" fmla="*/ 243384 h 1338943"/>
              <a:gd name="connsiteX32" fmla="*/ 3213553 w 8577943"/>
              <a:gd name="connsiteY32" fmla="*/ 236515 h 1338943"/>
              <a:gd name="connsiteX33" fmla="*/ 3078843 w 8577943"/>
              <a:gd name="connsiteY33" fmla="*/ 285762 h 1338943"/>
              <a:gd name="connsiteX34" fmla="*/ 2741839 w 8577943"/>
              <a:gd name="connsiteY34" fmla="*/ 317256 h 1338943"/>
              <a:gd name="connsiteX35" fmla="*/ 2526846 w 8577943"/>
              <a:gd name="connsiteY35" fmla="*/ 254269 h 1338943"/>
              <a:gd name="connsiteX36" fmla="*/ 2149475 w 8577943"/>
              <a:gd name="connsiteY36" fmla="*/ 289780 h 1338943"/>
              <a:gd name="connsiteX37" fmla="*/ 1881414 w 8577943"/>
              <a:gd name="connsiteY37" fmla="*/ 318420 h 1338943"/>
              <a:gd name="connsiteX38" fmla="*/ 1766661 w 8577943"/>
              <a:gd name="connsiteY38" fmla="*/ 384258 h 1338943"/>
              <a:gd name="connsiteX39" fmla="*/ 1396093 w 8577943"/>
              <a:gd name="connsiteY39" fmla="*/ 363651 h 1338943"/>
              <a:gd name="connsiteX40" fmla="*/ 1081314 w 8577943"/>
              <a:gd name="connsiteY40" fmla="*/ 355618 h 1338943"/>
              <a:gd name="connsiteX41" fmla="*/ 854075 w 8577943"/>
              <a:gd name="connsiteY41" fmla="*/ 300666 h 1338943"/>
              <a:gd name="connsiteX42" fmla="*/ 670378 w 8577943"/>
              <a:gd name="connsiteY42" fmla="*/ 183251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88228 w 8577943"/>
              <a:gd name="connsiteY27" fmla="*/ 315686 h 1338943"/>
              <a:gd name="connsiteX28" fmla="*/ 3693432 w 8577943"/>
              <a:gd name="connsiteY28" fmla="*/ 422094 h 1338943"/>
              <a:gd name="connsiteX29" fmla="*/ 3646714 w 8577943"/>
              <a:gd name="connsiteY29" fmla="*/ 341880 h 1338943"/>
              <a:gd name="connsiteX30" fmla="*/ 3579586 w 8577943"/>
              <a:gd name="connsiteY30" fmla="*/ 262304 h 1338943"/>
              <a:gd name="connsiteX31" fmla="*/ 3378200 w 8577943"/>
              <a:gd name="connsiteY31" fmla="*/ 243384 h 1338943"/>
              <a:gd name="connsiteX32" fmla="*/ 3213553 w 8577943"/>
              <a:gd name="connsiteY32" fmla="*/ 236515 h 1338943"/>
              <a:gd name="connsiteX33" fmla="*/ 3078843 w 8577943"/>
              <a:gd name="connsiteY33" fmla="*/ 285762 h 1338943"/>
              <a:gd name="connsiteX34" fmla="*/ 2741839 w 8577943"/>
              <a:gd name="connsiteY34" fmla="*/ 317256 h 1338943"/>
              <a:gd name="connsiteX35" fmla="*/ 2526846 w 8577943"/>
              <a:gd name="connsiteY35" fmla="*/ 254269 h 1338943"/>
              <a:gd name="connsiteX36" fmla="*/ 2149475 w 8577943"/>
              <a:gd name="connsiteY36" fmla="*/ 289780 h 1338943"/>
              <a:gd name="connsiteX37" fmla="*/ 1881414 w 8577943"/>
              <a:gd name="connsiteY37" fmla="*/ 318420 h 1338943"/>
              <a:gd name="connsiteX38" fmla="*/ 1766661 w 8577943"/>
              <a:gd name="connsiteY38" fmla="*/ 384258 h 1338943"/>
              <a:gd name="connsiteX39" fmla="*/ 1396093 w 8577943"/>
              <a:gd name="connsiteY39" fmla="*/ 363651 h 1338943"/>
              <a:gd name="connsiteX40" fmla="*/ 1081314 w 8577943"/>
              <a:gd name="connsiteY40" fmla="*/ 355618 h 1338943"/>
              <a:gd name="connsiteX41" fmla="*/ 854075 w 8577943"/>
              <a:gd name="connsiteY41" fmla="*/ 300666 h 1338943"/>
              <a:gd name="connsiteX42" fmla="*/ 670378 w 8577943"/>
              <a:gd name="connsiteY42" fmla="*/ 183251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810000 w 8577943"/>
              <a:gd name="connsiteY26" fmla="*/ 337457 h 1338943"/>
              <a:gd name="connsiteX27" fmla="*/ 3753303 w 8577943"/>
              <a:gd name="connsiteY27" fmla="*/ 549232 h 1338943"/>
              <a:gd name="connsiteX28" fmla="*/ 3693432 w 8577943"/>
              <a:gd name="connsiteY28" fmla="*/ 422094 h 1338943"/>
              <a:gd name="connsiteX29" fmla="*/ 3646714 w 8577943"/>
              <a:gd name="connsiteY29" fmla="*/ 341880 h 1338943"/>
              <a:gd name="connsiteX30" fmla="*/ 3579586 w 8577943"/>
              <a:gd name="connsiteY30" fmla="*/ 262304 h 1338943"/>
              <a:gd name="connsiteX31" fmla="*/ 3378200 w 8577943"/>
              <a:gd name="connsiteY31" fmla="*/ 243384 h 1338943"/>
              <a:gd name="connsiteX32" fmla="*/ 3213553 w 8577943"/>
              <a:gd name="connsiteY32" fmla="*/ 236515 h 1338943"/>
              <a:gd name="connsiteX33" fmla="*/ 3078843 w 8577943"/>
              <a:gd name="connsiteY33" fmla="*/ 285762 h 1338943"/>
              <a:gd name="connsiteX34" fmla="*/ 2741839 w 8577943"/>
              <a:gd name="connsiteY34" fmla="*/ 317256 h 1338943"/>
              <a:gd name="connsiteX35" fmla="*/ 2526846 w 8577943"/>
              <a:gd name="connsiteY35" fmla="*/ 254269 h 1338943"/>
              <a:gd name="connsiteX36" fmla="*/ 2149475 w 8577943"/>
              <a:gd name="connsiteY36" fmla="*/ 289780 h 1338943"/>
              <a:gd name="connsiteX37" fmla="*/ 1881414 w 8577943"/>
              <a:gd name="connsiteY37" fmla="*/ 318420 h 1338943"/>
              <a:gd name="connsiteX38" fmla="*/ 1766661 w 8577943"/>
              <a:gd name="connsiteY38" fmla="*/ 384258 h 1338943"/>
              <a:gd name="connsiteX39" fmla="*/ 1396093 w 8577943"/>
              <a:gd name="connsiteY39" fmla="*/ 363651 h 1338943"/>
              <a:gd name="connsiteX40" fmla="*/ 1081314 w 8577943"/>
              <a:gd name="connsiteY40" fmla="*/ 355618 h 1338943"/>
              <a:gd name="connsiteX41" fmla="*/ 854075 w 8577943"/>
              <a:gd name="connsiteY41" fmla="*/ 300666 h 1338943"/>
              <a:gd name="connsiteX42" fmla="*/ 670378 w 8577943"/>
              <a:gd name="connsiteY42" fmla="*/ 183251 h 1338943"/>
              <a:gd name="connsiteX43" fmla="*/ 32657 w 8577943"/>
              <a:gd name="connsiteY43" fmla="*/ 76200 h 1338943"/>
              <a:gd name="connsiteX44" fmla="*/ 0 w 8577943"/>
              <a:gd name="connsiteY44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820886 w 8577943"/>
              <a:gd name="connsiteY25" fmla="*/ 370114 h 1338943"/>
              <a:gd name="connsiteX26" fmla="*/ 3753303 w 8577943"/>
              <a:gd name="connsiteY26" fmla="*/ 549232 h 1338943"/>
              <a:gd name="connsiteX27" fmla="*/ 3693432 w 8577943"/>
              <a:gd name="connsiteY27" fmla="*/ 422094 h 1338943"/>
              <a:gd name="connsiteX28" fmla="*/ 3646714 w 8577943"/>
              <a:gd name="connsiteY28" fmla="*/ 341880 h 1338943"/>
              <a:gd name="connsiteX29" fmla="*/ 3579586 w 8577943"/>
              <a:gd name="connsiteY29" fmla="*/ 262304 h 1338943"/>
              <a:gd name="connsiteX30" fmla="*/ 3378200 w 8577943"/>
              <a:gd name="connsiteY30" fmla="*/ 243384 h 1338943"/>
              <a:gd name="connsiteX31" fmla="*/ 3213553 w 8577943"/>
              <a:gd name="connsiteY31" fmla="*/ 236515 h 1338943"/>
              <a:gd name="connsiteX32" fmla="*/ 3078843 w 8577943"/>
              <a:gd name="connsiteY32" fmla="*/ 285762 h 1338943"/>
              <a:gd name="connsiteX33" fmla="*/ 2741839 w 8577943"/>
              <a:gd name="connsiteY33" fmla="*/ 317256 h 1338943"/>
              <a:gd name="connsiteX34" fmla="*/ 2526846 w 8577943"/>
              <a:gd name="connsiteY34" fmla="*/ 254269 h 1338943"/>
              <a:gd name="connsiteX35" fmla="*/ 2149475 w 8577943"/>
              <a:gd name="connsiteY35" fmla="*/ 289780 h 1338943"/>
              <a:gd name="connsiteX36" fmla="*/ 1881414 w 8577943"/>
              <a:gd name="connsiteY36" fmla="*/ 318420 h 1338943"/>
              <a:gd name="connsiteX37" fmla="*/ 1766661 w 8577943"/>
              <a:gd name="connsiteY37" fmla="*/ 384258 h 1338943"/>
              <a:gd name="connsiteX38" fmla="*/ 1396093 w 8577943"/>
              <a:gd name="connsiteY38" fmla="*/ 363651 h 1338943"/>
              <a:gd name="connsiteX39" fmla="*/ 1081314 w 8577943"/>
              <a:gd name="connsiteY39" fmla="*/ 355618 h 1338943"/>
              <a:gd name="connsiteX40" fmla="*/ 854075 w 8577943"/>
              <a:gd name="connsiteY40" fmla="*/ 300666 h 1338943"/>
              <a:gd name="connsiteX41" fmla="*/ 670378 w 8577943"/>
              <a:gd name="connsiteY41" fmla="*/ 183251 h 1338943"/>
              <a:gd name="connsiteX42" fmla="*/ 32657 w 8577943"/>
              <a:gd name="connsiteY42" fmla="*/ 76200 h 1338943"/>
              <a:gd name="connsiteX43" fmla="*/ 0 w 8577943"/>
              <a:gd name="connsiteY43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842657 w 8577943"/>
              <a:gd name="connsiteY24" fmla="*/ 391886 h 1338943"/>
              <a:gd name="connsiteX25" fmla="*/ 3753303 w 8577943"/>
              <a:gd name="connsiteY25" fmla="*/ 549232 h 1338943"/>
              <a:gd name="connsiteX26" fmla="*/ 3693432 w 8577943"/>
              <a:gd name="connsiteY26" fmla="*/ 422094 h 1338943"/>
              <a:gd name="connsiteX27" fmla="*/ 3646714 w 8577943"/>
              <a:gd name="connsiteY27" fmla="*/ 341880 h 1338943"/>
              <a:gd name="connsiteX28" fmla="*/ 3579586 w 8577943"/>
              <a:gd name="connsiteY28" fmla="*/ 262304 h 1338943"/>
              <a:gd name="connsiteX29" fmla="*/ 3378200 w 8577943"/>
              <a:gd name="connsiteY29" fmla="*/ 243384 h 1338943"/>
              <a:gd name="connsiteX30" fmla="*/ 3213553 w 8577943"/>
              <a:gd name="connsiteY30" fmla="*/ 236515 h 1338943"/>
              <a:gd name="connsiteX31" fmla="*/ 3078843 w 8577943"/>
              <a:gd name="connsiteY31" fmla="*/ 285762 h 1338943"/>
              <a:gd name="connsiteX32" fmla="*/ 2741839 w 8577943"/>
              <a:gd name="connsiteY32" fmla="*/ 317256 h 1338943"/>
              <a:gd name="connsiteX33" fmla="*/ 2526846 w 8577943"/>
              <a:gd name="connsiteY33" fmla="*/ 254269 h 1338943"/>
              <a:gd name="connsiteX34" fmla="*/ 2149475 w 8577943"/>
              <a:gd name="connsiteY34" fmla="*/ 289780 h 1338943"/>
              <a:gd name="connsiteX35" fmla="*/ 1881414 w 8577943"/>
              <a:gd name="connsiteY35" fmla="*/ 318420 h 1338943"/>
              <a:gd name="connsiteX36" fmla="*/ 1766661 w 8577943"/>
              <a:gd name="connsiteY36" fmla="*/ 384258 h 1338943"/>
              <a:gd name="connsiteX37" fmla="*/ 1396093 w 8577943"/>
              <a:gd name="connsiteY37" fmla="*/ 363651 h 1338943"/>
              <a:gd name="connsiteX38" fmla="*/ 1081314 w 8577943"/>
              <a:gd name="connsiteY38" fmla="*/ 355618 h 1338943"/>
              <a:gd name="connsiteX39" fmla="*/ 854075 w 8577943"/>
              <a:gd name="connsiteY39" fmla="*/ 300666 h 1338943"/>
              <a:gd name="connsiteX40" fmla="*/ 670378 w 8577943"/>
              <a:gd name="connsiteY40" fmla="*/ 183251 h 1338943"/>
              <a:gd name="connsiteX41" fmla="*/ 32657 w 8577943"/>
              <a:gd name="connsiteY41" fmla="*/ 76200 h 1338943"/>
              <a:gd name="connsiteX42" fmla="*/ 0 w 8577943"/>
              <a:gd name="connsiteY42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864428 w 8577943"/>
              <a:gd name="connsiteY23" fmla="*/ 457200 h 1338943"/>
              <a:gd name="connsiteX24" fmla="*/ 3779157 w 8577943"/>
              <a:gd name="connsiteY24" fmla="*/ 659776 h 1338943"/>
              <a:gd name="connsiteX25" fmla="*/ 3753303 w 8577943"/>
              <a:gd name="connsiteY25" fmla="*/ 549232 h 1338943"/>
              <a:gd name="connsiteX26" fmla="*/ 3693432 w 8577943"/>
              <a:gd name="connsiteY26" fmla="*/ 422094 h 1338943"/>
              <a:gd name="connsiteX27" fmla="*/ 3646714 w 8577943"/>
              <a:gd name="connsiteY27" fmla="*/ 341880 h 1338943"/>
              <a:gd name="connsiteX28" fmla="*/ 3579586 w 8577943"/>
              <a:gd name="connsiteY28" fmla="*/ 262304 h 1338943"/>
              <a:gd name="connsiteX29" fmla="*/ 3378200 w 8577943"/>
              <a:gd name="connsiteY29" fmla="*/ 243384 h 1338943"/>
              <a:gd name="connsiteX30" fmla="*/ 3213553 w 8577943"/>
              <a:gd name="connsiteY30" fmla="*/ 236515 h 1338943"/>
              <a:gd name="connsiteX31" fmla="*/ 3078843 w 8577943"/>
              <a:gd name="connsiteY31" fmla="*/ 285762 h 1338943"/>
              <a:gd name="connsiteX32" fmla="*/ 2741839 w 8577943"/>
              <a:gd name="connsiteY32" fmla="*/ 317256 h 1338943"/>
              <a:gd name="connsiteX33" fmla="*/ 2526846 w 8577943"/>
              <a:gd name="connsiteY33" fmla="*/ 254269 h 1338943"/>
              <a:gd name="connsiteX34" fmla="*/ 2149475 w 8577943"/>
              <a:gd name="connsiteY34" fmla="*/ 289780 h 1338943"/>
              <a:gd name="connsiteX35" fmla="*/ 1881414 w 8577943"/>
              <a:gd name="connsiteY35" fmla="*/ 318420 h 1338943"/>
              <a:gd name="connsiteX36" fmla="*/ 1766661 w 8577943"/>
              <a:gd name="connsiteY36" fmla="*/ 384258 h 1338943"/>
              <a:gd name="connsiteX37" fmla="*/ 1396093 w 8577943"/>
              <a:gd name="connsiteY37" fmla="*/ 363651 h 1338943"/>
              <a:gd name="connsiteX38" fmla="*/ 1081314 w 8577943"/>
              <a:gd name="connsiteY38" fmla="*/ 355618 h 1338943"/>
              <a:gd name="connsiteX39" fmla="*/ 854075 w 8577943"/>
              <a:gd name="connsiteY39" fmla="*/ 300666 h 1338943"/>
              <a:gd name="connsiteX40" fmla="*/ 670378 w 8577943"/>
              <a:gd name="connsiteY40" fmla="*/ 183251 h 1338943"/>
              <a:gd name="connsiteX41" fmla="*/ 32657 w 8577943"/>
              <a:gd name="connsiteY41" fmla="*/ 76200 h 1338943"/>
              <a:gd name="connsiteX42" fmla="*/ 0 w 8577943"/>
              <a:gd name="connsiteY42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53543 w 8577943"/>
              <a:gd name="connsiteY22" fmla="*/ 587828 h 1338943"/>
              <a:gd name="connsiteX23" fmla="*/ 3785053 w 8577943"/>
              <a:gd name="connsiteY23" fmla="*/ 869339 h 1338943"/>
              <a:gd name="connsiteX24" fmla="*/ 3779157 w 8577943"/>
              <a:gd name="connsiteY24" fmla="*/ 659776 h 1338943"/>
              <a:gd name="connsiteX25" fmla="*/ 3753303 w 8577943"/>
              <a:gd name="connsiteY25" fmla="*/ 549232 h 1338943"/>
              <a:gd name="connsiteX26" fmla="*/ 3693432 w 8577943"/>
              <a:gd name="connsiteY26" fmla="*/ 422094 h 1338943"/>
              <a:gd name="connsiteX27" fmla="*/ 3646714 w 8577943"/>
              <a:gd name="connsiteY27" fmla="*/ 341880 h 1338943"/>
              <a:gd name="connsiteX28" fmla="*/ 3579586 w 8577943"/>
              <a:gd name="connsiteY28" fmla="*/ 262304 h 1338943"/>
              <a:gd name="connsiteX29" fmla="*/ 3378200 w 8577943"/>
              <a:gd name="connsiteY29" fmla="*/ 243384 h 1338943"/>
              <a:gd name="connsiteX30" fmla="*/ 3213553 w 8577943"/>
              <a:gd name="connsiteY30" fmla="*/ 236515 h 1338943"/>
              <a:gd name="connsiteX31" fmla="*/ 3078843 w 8577943"/>
              <a:gd name="connsiteY31" fmla="*/ 285762 h 1338943"/>
              <a:gd name="connsiteX32" fmla="*/ 2741839 w 8577943"/>
              <a:gd name="connsiteY32" fmla="*/ 317256 h 1338943"/>
              <a:gd name="connsiteX33" fmla="*/ 2526846 w 8577943"/>
              <a:gd name="connsiteY33" fmla="*/ 254269 h 1338943"/>
              <a:gd name="connsiteX34" fmla="*/ 2149475 w 8577943"/>
              <a:gd name="connsiteY34" fmla="*/ 289780 h 1338943"/>
              <a:gd name="connsiteX35" fmla="*/ 1881414 w 8577943"/>
              <a:gd name="connsiteY35" fmla="*/ 318420 h 1338943"/>
              <a:gd name="connsiteX36" fmla="*/ 1766661 w 8577943"/>
              <a:gd name="connsiteY36" fmla="*/ 384258 h 1338943"/>
              <a:gd name="connsiteX37" fmla="*/ 1396093 w 8577943"/>
              <a:gd name="connsiteY37" fmla="*/ 363651 h 1338943"/>
              <a:gd name="connsiteX38" fmla="*/ 1081314 w 8577943"/>
              <a:gd name="connsiteY38" fmla="*/ 355618 h 1338943"/>
              <a:gd name="connsiteX39" fmla="*/ 854075 w 8577943"/>
              <a:gd name="connsiteY39" fmla="*/ 300666 h 1338943"/>
              <a:gd name="connsiteX40" fmla="*/ 670378 w 8577943"/>
              <a:gd name="connsiteY40" fmla="*/ 183251 h 1338943"/>
              <a:gd name="connsiteX41" fmla="*/ 32657 w 8577943"/>
              <a:gd name="connsiteY41" fmla="*/ 76200 h 1338943"/>
              <a:gd name="connsiteX42" fmla="*/ 0 w 8577943"/>
              <a:gd name="connsiteY42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951514 w 8577943"/>
              <a:gd name="connsiteY21" fmla="*/ 914400 h 1338943"/>
              <a:gd name="connsiteX22" fmla="*/ 3847193 w 8577943"/>
              <a:gd name="connsiteY22" fmla="*/ 1027442 h 1338943"/>
              <a:gd name="connsiteX23" fmla="*/ 3785053 w 8577943"/>
              <a:gd name="connsiteY23" fmla="*/ 869339 h 1338943"/>
              <a:gd name="connsiteX24" fmla="*/ 3779157 w 8577943"/>
              <a:gd name="connsiteY24" fmla="*/ 659776 h 1338943"/>
              <a:gd name="connsiteX25" fmla="*/ 3753303 w 8577943"/>
              <a:gd name="connsiteY25" fmla="*/ 549232 h 1338943"/>
              <a:gd name="connsiteX26" fmla="*/ 3693432 w 8577943"/>
              <a:gd name="connsiteY26" fmla="*/ 422094 h 1338943"/>
              <a:gd name="connsiteX27" fmla="*/ 3646714 w 8577943"/>
              <a:gd name="connsiteY27" fmla="*/ 341880 h 1338943"/>
              <a:gd name="connsiteX28" fmla="*/ 3579586 w 8577943"/>
              <a:gd name="connsiteY28" fmla="*/ 262304 h 1338943"/>
              <a:gd name="connsiteX29" fmla="*/ 3378200 w 8577943"/>
              <a:gd name="connsiteY29" fmla="*/ 243384 h 1338943"/>
              <a:gd name="connsiteX30" fmla="*/ 3213553 w 8577943"/>
              <a:gd name="connsiteY30" fmla="*/ 236515 h 1338943"/>
              <a:gd name="connsiteX31" fmla="*/ 3078843 w 8577943"/>
              <a:gd name="connsiteY31" fmla="*/ 285762 h 1338943"/>
              <a:gd name="connsiteX32" fmla="*/ 2741839 w 8577943"/>
              <a:gd name="connsiteY32" fmla="*/ 317256 h 1338943"/>
              <a:gd name="connsiteX33" fmla="*/ 2526846 w 8577943"/>
              <a:gd name="connsiteY33" fmla="*/ 254269 h 1338943"/>
              <a:gd name="connsiteX34" fmla="*/ 2149475 w 8577943"/>
              <a:gd name="connsiteY34" fmla="*/ 289780 h 1338943"/>
              <a:gd name="connsiteX35" fmla="*/ 1881414 w 8577943"/>
              <a:gd name="connsiteY35" fmla="*/ 318420 h 1338943"/>
              <a:gd name="connsiteX36" fmla="*/ 1766661 w 8577943"/>
              <a:gd name="connsiteY36" fmla="*/ 384258 h 1338943"/>
              <a:gd name="connsiteX37" fmla="*/ 1396093 w 8577943"/>
              <a:gd name="connsiteY37" fmla="*/ 363651 h 1338943"/>
              <a:gd name="connsiteX38" fmla="*/ 1081314 w 8577943"/>
              <a:gd name="connsiteY38" fmla="*/ 355618 h 1338943"/>
              <a:gd name="connsiteX39" fmla="*/ 854075 w 8577943"/>
              <a:gd name="connsiteY39" fmla="*/ 300666 h 1338943"/>
              <a:gd name="connsiteX40" fmla="*/ 670378 w 8577943"/>
              <a:gd name="connsiteY40" fmla="*/ 183251 h 1338943"/>
              <a:gd name="connsiteX41" fmla="*/ 32657 w 8577943"/>
              <a:gd name="connsiteY41" fmla="*/ 76200 h 1338943"/>
              <a:gd name="connsiteX42" fmla="*/ 0 w 8577943"/>
              <a:gd name="connsiteY42" fmla="*/ 1328057 h 1338943"/>
              <a:gd name="connsiteX0" fmla="*/ 0 w 8577943"/>
              <a:gd name="connsiteY0" fmla="*/ 1328057 h 1338943"/>
              <a:gd name="connsiteX1" fmla="*/ 8577943 w 8577943"/>
              <a:gd name="connsiteY1" fmla="*/ 1338943 h 1338943"/>
              <a:gd name="connsiteX2" fmla="*/ 8545286 w 8577943"/>
              <a:gd name="connsiteY2" fmla="*/ 0 h 1338943"/>
              <a:gd name="connsiteX3" fmla="*/ 7815943 w 8577943"/>
              <a:gd name="connsiteY3" fmla="*/ 21771 h 1338943"/>
              <a:gd name="connsiteX4" fmla="*/ 7554686 w 8577943"/>
              <a:gd name="connsiteY4" fmla="*/ 130628 h 1338943"/>
              <a:gd name="connsiteX5" fmla="*/ 6607628 w 8577943"/>
              <a:gd name="connsiteY5" fmla="*/ 174171 h 1338943"/>
              <a:gd name="connsiteX6" fmla="*/ 5823857 w 8577943"/>
              <a:gd name="connsiteY6" fmla="*/ 217714 h 1338943"/>
              <a:gd name="connsiteX7" fmla="*/ 5736771 w 8577943"/>
              <a:gd name="connsiteY7" fmla="*/ 185057 h 1338943"/>
              <a:gd name="connsiteX8" fmla="*/ 5377543 w 8577943"/>
              <a:gd name="connsiteY8" fmla="*/ 174171 h 1338943"/>
              <a:gd name="connsiteX9" fmla="*/ 5323114 w 8577943"/>
              <a:gd name="connsiteY9" fmla="*/ 195943 h 1338943"/>
              <a:gd name="connsiteX10" fmla="*/ 4898571 w 8577943"/>
              <a:gd name="connsiteY10" fmla="*/ 206828 h 1338943"/>
              <a:gd name="connsiteX11" fmla="*/ 4691743 w 8577943"/>
              <a:gd name="connsiteY11" fmla="*/ 152400 h 1338943"/>
              <a:gd name="connsiteX12" fmla="*/ 4593771 w 8577943"/>
              <a:gd name="connsiteY12" fmla="*/ 152400 h 1338943"/>
              <a:gd name="connsiteX13" fmla="*/ 4572000 w 8577943"/>
              <a:gd name="connsiteY13" fmla="*/ 195943 h 1338943"/>
              <a:gd name="connsiteX14" fmla="*/ 4463143 w 8577943"/>
              <a:gd name="connsiteY14" fmla="*/ 239486 h 1338943"/>
              <a:gd name="connsiteX15" fmla="*/ 4408714 w 8577943"/>
              <a:gd name="connsiteY15" fmla="*/ 304800 h 1338943"/>
              <a:gd name="connsiteX16" fmla="*/ 4365171 w 8577943"/>
              <a:gd name="connsiteY16" fmla="*/ 381000 h 1338943"/>
              <a:gd name="connsiteX17" fmla="*/ 4321628 w 8577943"/>
              <a:gd name="connsiteY17" fmla="*/ 435428 h 1338943"/>
              <a:gd name="connsiteX18" fmla="*/ 4256314 w 8577943"/>
              <a:gd name="connsiteY18" fmla="*/ 587828 h 1338943"/>
              <a:gd name="connsiteX19" fmla="*/ 4191000 w 8577943"/>
              <a:gd name="connsiteY19" fmla="*/ 1045028 h 1338943"/>
              <a:gd name="connsiteX20" fmla="*/ 4027714 w 8577943"/>
              <a:gd name="connsiteY20" fmla="*/ 1055914 h 1338943"/>
              <a:gd name="connsiteX21" fmla="*/ 3872139 w 8577943"/>
              <a:gd name="connsiteY21" fmla="*/ 1264717 h 1338943"/>
              <a:gd name="connsiteX22" fmla="*/ 3847193 w 8577943"/>
              <a:gd name="connsiteY22" fmla="*/ 1027442 h 1338943"/>
              <a:gd name="connsiteX23" fmla="*/ 3785053 w 8577943"/>
              <a:gd name="connsiteY23" fmla="*/ 869339 h 1338943"/>
              <a:gd name="connsiteX24" fmla="*/ 3779157 w 8577943"/>
              <a:gd name="connsiteY24" fmla="*/ 659776 h 1338943"/>
              <a:gd name="connsiteX25" fmla="*/ 3753303 w 8577943"/>
              <a:gd name="connsiteY25" fmla="*/ 549232 h 1338943"/>
              <a:gd name="connsiteX26" fmla="*/ 3693432 w 8577943"/>
              <a:gd name="connsiteY26" fmla="*/ 422094 h 1338943"/>
              <a:gd name="connsiteX27" fmla="*/ 3646714 w 8577943"/>
              <a:gd name="connsiteY27" fmla="*/ 341880 h 1338943"/>
              <a:gd name="connsiteX28" fmla="*/ 3579586 w 8577943"/>
              <a:gd name="connsiteY28" fmla="*/ 262304 h 1338943"/>
              <a:gd name="connsiteX29" fmla="*/ 3378200 w 8577943"/>
              <a:gd name="connsiteY29" fmla="*/ 243384 h 1338943"/>
              <a:gd name="connsiteX30" fmla="*/ 3213553 w 8577943"/>
              <a:gd name="connsiteY30" fmla="*/ 236515 h 1338943"/>
              <a:gd name="connsiteX31" fmla="*/ 3078843 w 8577943"/>
              <a:gd name="connsiteY31" fmla="*/ 285762 h 1338943"/>
              <a:gd name="connsiteX32" fmla="*/ 2741839 w 8577943"/>
              <a:gd name="connsiteY32" fmla="*/ 317256 h 1338943"/>
              <a:gd name="connsiteX33" fmla="*/ 2526846 w 8577943"/>
              <a:gd name="connsiteY33" fmla="*/ 254269 h 1338943"/>
              <a:gd name="connsiteX34" fmla="*/ 2149475 w 8577943"/>
              <a:gd name="connsiteY34" fmla="*/ 289780 h 1338943"/>
              <a:gd name="connsiteX35" fmla="*/ 1881414 w 8577943"/>
              <a:gd name="connsiteY35" fmla="*/ 318420 h 1338943"/>
              <a:gd name="connsiteX36" fmla="*/ 1766661 w 8577943"/>
              <a:gd name="connsiteY36" fmla="*/ 384258 h 1338943"/>
              <a:gd name="connsiteX37" fmla="*/ 1396093 w 8577943"/>
              <a:gd name="connsiteY37" fmla="*/ 363651 h 1338943"/>
              <a:gd name="connsiteX38" fmla="*/ 1081314 w 8577943"/>
              <a:gd name="connsiteY38" fmla="*/ 355618 h 1338943"/>
              <a:gd name="connsiteX39" fmla="*/ 854075 w 8577943"/>
              <a:gd name="connsiteY39" fmla="*/ 300666 h 1338943"/>
              <a:gd name="connsiteX40" fmla="*/ 670378 w 8577943"/>
              <a:gd name="connsiteY40" fmla="*/ 183251 h 1338943"/>
              <a:gd name="connsiteX41" fmla="*/ 32657 w 8577943"/>
              <a:gd name="connsiteY41" fmla="*/ 76200 h 1338943"/>
              <a:gd name="connsiteX42" fmla="*/ 0 w 8577943"/>
              <a:gd name="connsiteY42" fmla="*/ 1328057 h 1338943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23114 w 8577943"/>
              <a:gd name="connsiteY9" fmla="*/ 195943 h 1344410"/>
              <a:gd name="connsiteX10" fmla="*/ 4898571 w 8577943"/>
              <a:gd name="connsiteY10" fmla="*/ 206828 h 1344410"/>
              <a:gd name="connsiteX11" fmla="*/ 4691743 w 8577943"/>
              <a:gd name="connsiteY11" fmla="*/ 152400 h 1344410"/>
              <a:gd name="connsiteX12" fmla="*/ 4593771 w 8577943"/>
              <a:gd name="connsiteY12" fmla="*/ 152400 h 1344410"/>
              <a:gd name="connsiteX13" fmla="*/ 4572000 w 8577943"/>
              <a:gd name="connsiteY13" fmla="*/ 195943 h 1344410"/>
              <a:gd name="connsiteX14" fmla="*/ 4463143 w 8577943"/>
              <a:gd name="connsiteY14" fmla="*/ 239486 h 1344410"/>
              <a:gd name="connsiteX15" fmla="*/ 4408714 w 8577943"/>
              <a:gd name="connsiteY15" fmla="*/ 304800 h 1344410"/>
              <a:gd name="connsiteX16" fmla="*/ 4365171 w 8577943"/>
              <a:gd name="connsiteY16" fmla="*/ 381000 h 1344410"/>
              <a:gd name="connsiteX17" fmla="*/ 4321628 w 8577943"/>
              <a:gd name="connsiteY17" fmla="*/ 435428 h 1344410"/>
              <a:gd name="connsiteX18" fmla="*/ 4256314 w 8577943"/>
              <a:gd name="connsiteY18" fmla="*/ 587828 h 1344410"/>
              <a:gd name="connsiteX19" fmla="*/ 4191000 w 8577943"/>
              <a:gd name="connsiteY19" fmla="*/ 1045028 h 1344410"/>
              <a:gd name="connsiteX20" fmla="*/ 3872139 w 8577943"/>
              <a:gd name="connsiteY20" fmla="*/ 1344410 h 1344410"/>
              <a:gd name="connsiteX21" fmla="*/ 3872139 w 8577943"/>
              <a:gd name="connsiteY21" fmla="*/ 1264717 h 1344410"/>
              <a:gd name="connsiteX22" fmla="*/ 3847193 w 8577943"/>
              <a:gd name="connsiteY22" fmla="*/ 1027442 h 1344410"/>
              <a:gd name="connsiteX23" fmla="*/ 3785053 w 8577943"/>
              <a:gd name="connsiteY23" fmla="*/ 869339 h 1344410"/>
              <a:gd name="connsiteX24" fmla="*/ 3779157 w 8577943"/>
              <a:gd name="connsiteY24" fmla="*/ 659776 h 1344410"/>
              <a:gd name="connsiteX25" fmla="*/ 3753303 w 8577943"/>
              <a:gd name="connsiteY25" fmla="*/ 549232 h 1344410"/>
              <a:gd name="connsiteX26" fmla="*/ 3693432 w 8577943"/>
              <a:gd name="connsiteY26" fmla="*/ 422094 h 1344410"/>
              <a:gd name="connsiteX27" fmla="*/ 3646714 w 8577943"/>
              <a:gd name="connsiteY27" fmla="*/ 341880 h 1344410"/>
              <a:gd name="connsiteX28" fmla="*/ 3579586 w 8577943"/>
              <a:gd name="connsiteY28" fmla="*/ 262304 h 1344410"/>
              <a:gd name="connsiteX29" fmla="*/ 3378200 w 8577943"/>
              <a:gd name="connsiteY29" fmla="*/ 243384 h 1344410"/>
              <a:gd name="connsiteX30" fmla="*/ 3213553 w 8577943"/>
              <a:gd name="connsiteY30" fmla="*/ 236515 h 1344410"/>
              <a:gd name="connsiteX31" fmla="*/ 3078843 w 8577943"/>
              <a:gd name="connsiteY31" fmla="*/ 285762 h 1344410"/>
              <a:gd name="connsiteX32" fmla="*/ 2741839 w 8577943"/>
              <a:gd name="connsiteY32" fmla="*/ 317256 h 1344410"/>
              <a:gd name="connsiteX33" fmla="*/ 2526846 w 8577943"/>
              <a:gd name="connsiteY33" fmla="*/ 254269 h 1344410"/>
              <a:gd name="connsiteX34" fmla="*/ 2149475 w 8577943"/>
              <a:gd name="connsiteY34" fmla="*/ 289780 h 1344410"/>
              <a:gd name="connsiteX35" fmla="*/ 1881414 w 8577943"/>
              <a:gd name="connsiteY35" fmla="*/ 318420 h 1344410"/>
              <a:gd name="connsiteX36" fmla="*/ 1766661 w 8577943"/>
              <a:gd name="connsiteY36" fmla="*/ 384258 h 1344410"/>
              <a:gd name="connsiteX37" fmla="*/ 1396093 w 8577943"/>
              <a:gd name="connsiteY37" fmla="*/ 363651 h 1344410"/>
              <a:gd name="connsiteX38" fmla="*/ 1081314 w 8577943"/>
              <a:gd name="connsiteY38" fmla="*/ 355618 h 1344410"/>
              <a:gd name="connsiteX39" fmla="*/ 854075 w 8577943"/>
              <a:gd name="connsiteY39" fmla="*/ 300666 h 1344410"/>
              <a:gd name="connsiteX40" fmla="*/ 670378 w 8577943"/>
              <a:gd name="connsiteY40" fmla="*/ 183251 h 1344410"/>
              <a:gd name="connsiteX41" fmla="*/ 32657 w 8577943"/>
              <a:gd name="connsiteY41" fmla="*/ 76200 h 1344410"/>
              <a:gd name="connsiteX42" fmla="*/ 0 w 8577943"/>
              <a:gd name="connsiteY42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23114 w 8577943"/>
              <a:gd name="connsiteY9" fmla="*/ 195943 h 1344410"/>
              <a:gd name="connsiteX10" fmla="*/ 4898571 w 8577943"/>
              <a:gd name="connsiteY10" fmla="*/ 206828 h 1344410"/>
              <a:gd name="connsiteX11" fmla="*/ 4691743 w 8577943"/>
              <a:gd name="connsiteY11" fmla="*/ 152400 h 1344410"/>
              <a:gd name="connsiteX12" fmla="*/ 4593771 w 8577943"/>
              <a:gd name="connsiteY12" fmla="*/ 152400 h 1344410"/>
              <a:gd name="connsiteX13" fmla="*/ 4572000 w 8577943"/>
              <a:gd name="connsiteY13" fmla="*/ 195943 h 1344410"/>
              <a:gd name="connsiteX14" fmla="*/ 4463143 w 8577943"/>
              <a:gd name="connsiteY14" fmla="*/ 239486 h 1344410"/>
              <a:gd name="connsiteX15" fmla="*/ 4408714 w 8577943"/>
              <a:gd name="connsiteY15" fmla="*/ 304800 h 1344410"/>
              <a:gd name="connsiteX16" fmla="*/ 4365171 w 8577943"/>
              <a:gd name="connsiteY16" fmla="*/ 381000 h 1344410"/>
              <a:gd name="connsiteX17" fmla="*/ 4321628 w 8577943"/>
              <a:gd name="connsiteY17" fmla="*/ 435428 h 1344410"/>
              <a:gd name="connsiteX18" fmla="*/ 4256314 w 8577943"/>
              <a:gd name="connsiteY18" fmla="*/ 587828 h 1344410"/>
              <a:gd name="connsiteX19" fmla="*/ 4191000 w 8577943"/>
              <a:gd name="connsiteY19" fmla="*/ 1045028 h 1344410"/>
              <a:gd name="connsiteX20" fmla="*/ 3872139 w 8577943"/>
              <a:gd name="connsiteY20" fmla="*/ 1344410 h 1344410"/>
              <a:gd name="connsiteX21" fmla="*/ 3872139 w 8577943"/>
              <a:gd name="connsiteY21" fmla="*/ 1264717 h 1344410"/>
              <a:gd name="connsiteX22" fmla="*/ 3847193 w 8577943"/>
              <a:gd name="connsiteY22" fmla="*/ 1027442 h 1344410"/>
              <a:gd name="connsiteX23" fmla="*/ 3785053 w 8577943"/>
              <a:gd name="connsiteY23" fmla="*/ 869339 h 1344410"/>
              <a:gd name="connsiteX24" fmla="*/ 3779157 w 8577943"/>
              <a:gd name="connsiteY24" fmla="*/ 659776 h 1344410"/>
              <a:gd name="connsiteX25" fmla="*/ 3753303 w 8577943"/>
              <a:gd name="connsiteY25" fmla="*/ 549232 h 1344410"/>
              <a:gd name="connsiteX26" fmla="*/ 3693432 w 8577943"/>
              <a:gd name="connsiteY26" fmla="*/ 422094 h 1344410"/>
              <a:gd name="connsiteX27" fmla="*/ 3646714 w 8577943"/>
              <a:gd name="connsiteY27" fmla="*/ 341880 h 1344410"/>
              <a:gd name="connsiteX28" fmla="*/ 3579586 w 8577943"/>
              <a:gd name="connsiteY28" fmla="*/ 262304 h 1344410"/>
              <a:gd name="connsiteX29" fmla="*/ 3378200 w 8577943"/>
              <a:gd name="connsiteY29" fmla="*/ 243384 h 1344410"/>
              <a:gd name="connsiteX30" fmla="*/ 3213553 w 8577943"/>
              <a:gd name="connsiteY30" fmla="*/ 236515 h 1344410"/>
              <a:gd name="connsiteX31" fmla="*/ 3078843 w 8577943"/>
              <a:gd name="connsiteY31" fmla="*/ 285762 h 1344410"/>
              <a:gd name="connsiteX32" fmla="*/ 2741839 w 8577943"/>
              <a:gd name="connsiteY32" fmla="*/ 317256 h 1344410"/>
              <a:gd name="connsiteX33" fmla="*/ 2526846 w 8577943"/>
              <a:gd name="connsiteY33" fmla="*/ 254269 h 1344410"/>
              <a:gd name="connsiteX34" fmla="*/ 2149475 w 8577943"/>
              <a:gd name="connsiteY34" fmla="*/ 289780 h 1344410"/>
              <a:gd name="connsiteX35" fmla="*/ 1881414 w 8577943"/>
              <a:gd name="connsiteY35" fmla="*/ 318420 h 1344410"/>
              <a:gd name="connsiteX36" fmla="*/ 1766661 w 8577943"/>
              <a:gd name="connsiteY36" fmla="*/ 384258 h 1344410"/>
              <a:gd name="connsiteX37" fmla="*/ 1396093 w 8577943"/>
              <a:gd name="connsiteY37" fmla="*/ 363651 h 1344410"/>
              <a:gd name="connsiteX38" fmla="*/ 1081314 w 8577943"/>
              <a:gd name="connsiteY38" fmla="*/ 355618 h 1344410"/>
              <a:gd name="connsiteX39" fmla="*/ 854075 w 8577943"/>
              <a:gd name="connsiteY39" fmla="*/ 300666 h 1344410"/>
              <a:gd name="connsiteX40" fmla="*/ 670378 w 8577943"/>
              <a:gd name="connsiteY40" fmla="*/ 183251 h 1344410"/>
              <a:gd name="connsiteX41" fmla="*/ 32657 w 8577943"/>
              <a:gd name="connsiteY41" fmla="*/ 76200 h 1344410"/>
              <a:gd name="connsiteX42" fmla="*/ 0 w 8577943"/>
              <a:gd name="connsiteY42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23114 w 8577943"/>
              <a:gd name="connsiteY9" fmla="*/ 195943 h 1344410"/>
              <a:gd name="connsiteX10" fmla="*/ 4898571 w 8577943"/>
              <a:gd name="connsiteY10" fmla="*/ 206828 h 1344410"/>
              <a:gd name="connsiteX11" fmla="*/ 4691743 w 8577943"/>
              <a:gd name="connsiteY11" fmla="*/ 152400 h 1344410"/>
              <a:gd name="connsiteX12" fmla="*/ 4593771 w 8577943"/>
              <a:gd name="connsiteY12" fmla="*/ 152400 h 1344410"/>
              <a:gd name="connsiteX13" fmla="*/ 4572000 w 8577943"/>
              <a:gd name="connsiteY13" fmla="*/ 195943 h 1344410"/>
              <a:gd name="connsiteX14" fmla="*/ 4463143 w 8577943"/>
              <a:gd name="connsiteY14" fmla="*/ 239486 h 1344410"/>
              <a:gd name="connsiteX15" fmla="*/ 4408714 w 8577943"/>
              <a:gd name="connsiteY15" fmla="*/ 304800 h 1344410"/>
              <a:gd name="connsiteX16" fmla="*/ 4365171 w 8577943"/>
              <a:gd name="connsiteY16" fmla="*/ 381000 h 1344410"/>
              <a:gd name="connsiteX17" fmla="*/ 4321628 w 8577943"/>
              <a:gd name="connsiteY17" fmla="*/ 435428 h 1344410"/>
              <a:gd name="connsiteX18" fmla="*/ 4256314 w 8577943"/>
              <a:gd name="connsiteY18" fmla="*/ 587828 h 1344410"/>
              <a:gd name="connsiteX19" fmla="*/ 4270375 w 8577943"/>
              <a:gd name="connsiteY19" fmla="*/ 1244229 h 1344410"/>
              <a:gd name="connsiteX20" fmla="*/ 3872139 w 8577943"/>
              <a:gd name="connsiteY20" fmla="*/ 1344410 h 1344410"/>
              <a:gd name="connsiteX21" fmla="*/ 3872139 w 8577943"/>
              <a:gd name="connsiteY21" fmla="*/ 1264717 h 1344410"/>
              <a:gd name="connsiteX22" fmla="*/ 3847193 w 8577943"/>
              <a:gd name="connsiteY22" fmla="*/ 1027442 h 1344410"/>
              <a:gd name="connsiteX23" fmla="*/ 3785053 w 8577943"/>
              <a:gd name="connsiteY23" fmla="*/ 869339 h 1344410"/>
              <a:gd name="connsiteX24" fmla="*/ 3779157 w 8577943"/>
              <a:gd name="connsiteY24" fmla="*/ 659776 h 1344410"/>
              <a:gd name="connsiteX25" fmla="*/ 3753303 w 8577943"/>
              <a:gd name="connsiteY25" fmla="*/ 549232 h 1344410"/>
              <a:gd name="connsiteX26" fmla="*/ 3693432 w 8577943"/>
              <a:gd name="connsiteY26" fmla="*/ 422094 h 1344410"/>
              <a:gd name="connsiteX27" fmla="*/ 3646714 w 8577943"/>
              <a:gd name="connsiteY27" fmla="*/ 341880 h 1344410"/>
              <a:gd name="connsiteX28" fmla="*/ 3579586 w 8577943"/>
              <a:gd name="connsiteY28" fmla="*/ 262304 h 1344410"/>
              <a:gd name="connsiteX29" fmla="*/ 3378200 w 8577943"/>
              <a:gd name="connsiteY29" fmla="*/ 243384 h 1344410"/>
              <a:gd name="connsiteX30" fmla="*/ 3213553 w 8577943"/>
              <a:gd name="connsiteY30" fmla="*/ 236515 h 1344410"/>
              <a:gd name="connsiteX31" fmla="*/ 3078843 w 8577943"/>
              <a:gd name="connsiteY31" fmla="*/ 285762 h 1344410"/>
              <a:gd name="connsiteX32" fmla="*/ 2741839 w 8577943"/>
              <a:gd name="connsiteY32" fmla="*/ 317256 h 1344410"/>
              <a:gd name="connsiteX33" fmla="*/ 2526846 w 8577943"/>
              <a:gd name="connsiteY33" fmla="*/ 254269 h 1344410"/>
              <a:gd name="connsiteX34" fmla="*/ 2149475 w 8577943"/>
              <a:gd name="connsiteY34" fmla="*/ 289780 h 1344410"/>
              <a:gd name="connsiteX35" fmla="*/ 1881414 w 8577943"/>
              <a:gd name="connsiteY35" fmla="*/ 318420 h 1344410"/>
              <a:gd name="connsiteX36" fmla="*/ 1766661 w 8577943"/>
              <a:gd name="connsiteY36" fmla="*/ 384258 h 1344410"/>
              <a:gd name="connsiteX37" fmla="*/ 1396093 w 8577943"/>
              <a:gd name="connsiteY37" fmla="*/ 363651 h 1344410"/>
              <a:gd name="connsiteX38" fmla="*/ 1081314 w 8577943"/>
              <a:gd name="connsiteY38" fmla="*/ 355618 h 1344410"/>
              <a:gd name="connsiteX39" fmla="*/ 854075 w 8577943"/>
              <a:gd name="connsiteY39" fmla="*/ 300666 h 1344410"/>
              <a:gd name="connsiteX40" fmla="*/ 670378 w 8577943"/>
              <a:gd name="connsiteY40" fmla="*/ 183251 h 1344410"/>
              <a:gd name="connsiteX41" fmla="*/ 32657 w 8577943"/>
              <a:gd name="connsiteY41" fmla="*/ 76200 h 1344410"/>
              <a:gd name="connsiteX42" fmla="*/ 0 w 8577943"/>
              <a:gd name="connsiteY42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23114 w 8577943"/>
              <a:gd name="connsiteY9" fmla="*/ 195943 h 1344410"/>
              <a:gd name="connsiteX10" fmla="*/ 4898571 w 8577943"/>
              <a:gd name="connsiteY10" fmla="*/ 206828 h 1344410"/>
              <a:gd name="connsiteX11" fmla="*/ 4691743 w 8577943"/>
              <a:gd name="connsiteY11" fmla="*/ 152400 h 1344410"/>
              <a:gd name="connsiteX12" fmla="*/ 4593771 w 8577943"/>
              <a:gd name="connsiteY12" fmla="*/ 152400 h 1344410"/>
              <a:gd name="connsiteX13" fmla="*/ 4572000 w 8577943"/>
              <a:gd name="connsiteY13" fmla="*/ 195943 h 1344410"/>
              <a:gd name="connsiteX14" fmla="*/ 4463143 w 8577943"/>
              <a:gd name="connsiteY14" fmla="*/ 239486 h 1344410"/>
              <a:gd name="connsiteX15" fmla="*/ 4408714 w 8577943"/>
              <a:gd name="connsiteY15" fmla="*/ 304800 h 1344410"/>
              <a:gd name="connsiteX16" fmla="*/ 4365171 w 8577943"/>
              <a:gd name="connsiteY16" fmla="*/ 381000 h 1344410"/>
              <a:gd name="connsiteX17" fmla="*/ 4321628 w 8577943"/>
              <a:gd name="connsiteY17" fmla="*/ 435428 h 1344410"/>
              <a:gd name="connsiteX18" fmla="*/ 4256314 w 8577943"/>
              <a:gd name="connsiteY18" fmla="*/ 587828 h 1344410"/>
              <a:gd name="connsiteX19" fmla="*/ 4270375 w 8577943"/>
              <a:gd name="connsiteY19" fmla="*/ 1244229 h 1344410"/>
              <a:gd name="connsiteX20" fmla="*/ 3872139 w 8577943"/>
              <a:gd name="connsiteY20" fmla="*/ 1344410 h 1344410"/>
              <a:gd name="connsiteX21" fmla="*/ 3872139 w 8577943"/>
              <a:gd name="connsiteY21" fmla="*/ 1264717 h 1344410"/>
              <a:gd name="connsiteX22" fmla="*/ 3847193 w 8577943"/>
              <a:gd name="connsiteY22" fmla="*/ 1027442 h 1344410"/>
              <a:gd name="connsiteX23" fmla="*/ 3785053 w 8577943"/>
              <a:gd name="connsiteY23" fmla="*/ 869339 h 1344410"/>
              <a:gd name="connsiteX24" fmla="*/ 3779157 w 8577943"/>
              <a:gd name="connsiteY24" fmla="*/ 659776 h 1344410"/>
              <a:gd name="connsiteX25" fmla="*/ 3753303 w 8577943"/>
              <a:gd name="connsiteY25" fmla="*/ 549232 h 1344410"/>
              <a:gd name="connsiteX26" fmla="*/ 3693432 w 8577943"/>
              <a:gd name="connsiteY26" fmla="*/ 422094 h 1344410"/>
              <a:gd name="connsiteX27" fmla="*/ 3646714 w 8577943"/>
              <a:gd name="connsiteY27" fmla="*/ 341880 h 1344410"/>
              <a:gd name="connsiteX28" fmla="*/ 3579586 w 8577943"/>
              <a:gd name="connsiteY28" fmla="*/ 262304 h 1344410"/>
              <a:gd name="connsiteX29" fmla="*/ 3378200 w 8577943"/>
              <a:gd name="connsiteY29" fmla="*/ 243384 h 1344410"/>
              <a:gd name="connsiteX30" fmla="*/ 3213553 w 8577943"/>
              <a:gd name="connsiteY30" fmla="*/ 236515 h 1344410"/>
              <a:gd name="connsiteX31" fmla="*/ 3078843 w 8577943"/>
              <a:gd name="connsiteY31" fmla="*/ 285762 h 1344410"/>
              <a:gd name="connsiteX32" fmla="*/ 2741839 w 8577943"/>
              <a:gd name="connsiteY32" fmla="*/ 317256 h 1344410"/>
              <a:gd name="connsiteX33" fmla="*/ 2526846 w 8577943"/>
              <a:gd name="connsiteY33" fmla="*/ 254269 h 1344410"/>
              <a:gd name="connsiteX34" fmla="*/ 2149475 w 8577943"/>
              <a:gd name="connsiteY34" fmla="*/ 289780 h 1344410"/>
              <a:gd name="connsiteX35" fmla="*/ 1881414 w 8577943"/>
              <a:gd name="connsiteY35" fmla="*/ 318420 h 1344410"/>
              <a:gd name="connsiteX36" fmla="*/ 1766661 w 8577943"/>
              <a:gd name="connsiteY36" fmla="*/ 384258 h 1344410"/>
              <a:gd name="connsiteX37" fmla="*/ 1396093 w 8577943"/>
              <a:gd name="connsiteY37" fmla="*/ 363651 h 1344410"/>
              <a:gd name="connsiteX38" fmla="*/ 1081314 w 8577943"/>
              <a:gd name="connsiteY38" fmla="*/ 355618 h 1344410"/>
              <a:gd name="connsiteX39" fmla="*/ 854075 w 8577943"/>
              <a:gd name="connsiteY39" fmla="*/ 300666 h 1344410"/>
              <a:gd name="connsiteX40" fmla="*/ 670378 w 8577943"/>
              <a:gd name="connsiteY40" fmla="*/ 183251 h 1344410"/>
              <a:gd name="connsiteX41" fmla="*/ 32657 w 8577943"/>
              <a:gd name="connsiteY41" fmla="*/ 76200 h 1344410"/>
              <a:gd name="connsiteX42" fmla="*/ 0 w 8577943"/>
              <a:gd name="connsiteY42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23114 w 8577943"/>
              <a:gd name="connsiteY9" fmla="*/ 195943 h 1344410"/>
              <a:gd name="connsiteX10" fmla="*/ 4898571 w 8577943"/>
              <a:gd name="connsiteY10" fmla="*/ 206828 h 1344410"/>
              <a:gd name="connsiteX11" fmla="*/ 4691743 w 8577943"/>
              <a:gd name="connsiteY11" fmla="*/ 152400 h 1344410"/>
              <a:gd name="connsiteX12" fmla="*/ 4593771 w 8577943"/>
              <a:gd name="connsiteY12" fmla="*/ 152400 h 1344410"/>
              <a:gd name="connsiteX13" fmla="*/ 4572000 w 8577943"/>
              <a:gd name="connsiteY13" fmla="*/ 195943 h 1344410"/>
              <a:gd name="connsiteX14" fmla="*/ 4463143 w 8577943"/>
              <a:gd name="connsiteY14" fmla="*/ 239486 h 1344410"/>
              <a:gd name="connsiteX15" fmla="*/ 4408714 w 8577943"/>
              <a:gd name="connsiteY15" fmla="*/ 304800 h 1344410"/>
              <a:gd name="connsiteX16" fmla="*/ 4365171 w 8577943"/>
              <a:gd name="connsiteY16" fmla="*/ 381000 h 1344410"/>
              <a:gd name="connsiteX17" fmla="*/ 4321628 w 8577943"/>
              <a:gd name="connsiteY17" fmla="*/ 435428 h 1344410"/>
              <a:gd name="connsiteX18" fmla="*/ 4256314 w 8577943"/>
              <a:gd name="connsiteY18" fmla="*/ 587828 h 1344410"/>
              <a:gd name="connsiteX19" fmla="*/ 4270375 w 8577943"/>
              <a:gd name="connsiteY19" fmla="*/ 1244229 h 1344410"/>
              <a:gd name="connsiteX20" fmla="*/ 3872139 w 8577943"/>
              <a:gd name="connsiteY20" fmla="*/ 1344410 h 1344410"/>
              <a:gd name="connsiteX21" fmla="*/ 3872139 w 8577943"/>
              <a:gd name="connsiteY21" fmla="*/ 1264717 h 1344410"/>
              <a:gd name="connsiteX22" fmla="*/ 3847193 w 8577943"/>
              <a:gd name="connsiteY22" fmla="*/ 1027442 h 1344410"/>
              <a:gd name="connsiteX23" fmla="*/ 3785053 w 8577943"/>
              <a:gd name="connsiteY23" fmla="*/ 869339 h 1344410"/>
              <a:gd name="connsiteX24" fmla="*/ 3779157 w 8577943"/>
              <a:gd name="connsiteY24" fmla="*/ 659776 h 1344410"/>
              <a:gd name="connsiteX25" fmla="*/ 3753303 w 8577943"/>
              <a:gd name="connsiteY25" fmla="*/ 549232 h 1344410"/>
              <a:gd name="connsiteX26" fmla="*/ 3693432 w 8577943"/>
              <a:gd name="connsiteY26" fmla="*/ 422094 h 1344410"/>
              <a:gd name="connsiteX27" fmla="*/ 3646714 w 8577943"/>
              <a:gd name="connsiteY27" fmla="*/ 341880 h 1344410"/>
              <a:gd name="connsiteX28" fmla="*/ 3579586 w 8577943"/>
              <a:gd name="connsiteY28" fmla="*/ 262304 h 1344410"/>
              <a:gd name="connsiteX29" fmla="*/ 3378200 w 8577943"/>
              <a:gd name="connsiteY29" fmla="*/ 243384 h 1344410"/>
              <a:gd name="connsiteX30" fmla="*/ 3213553 w 8577943"/>
              <a:gd name="connsiteY30" fmla="*/ 236515 h 1344410"/>
              <a:gd name="connsiteX31" fmla="*/ 3078843 w 8577943"/>
              <a:gd name="connsiteY31" fmla="*/ 285762 h 1344410"/>
              <a:gd name="connsiteX32" fmla="*/ 2741839 w 8577943"/>
              <a:gd name="connsiteY32" fmla="*/ 317256 h 1344410"/>
              <a:gd name="connsiteX33" fmla="*/ 2526846 w 8577943"/>
              <a:gd name="connsiteY33" fmla="*/ 254269 h 1344410"/>
              <a:gd name="connsiteX34" fmla="*/ 2149475 w 8577943"/>
              <a:gd name="connsiteY34" fmla="*/ 289780 h 1344410"/>
              <a:gd name="connsiteX35" fmla="*/ 1881414 w 8577943"/>
              <a:gd name="connsiteY35" fmla="*/ 318420 h 1344410"/>
              <a:gd name="connsiteX36" fmla="*/ 1766661 w 8577943"/>
              <a:gd name="connsiteY36" fmla="*/ 384258 h 1344410"/>
              <a:gd name="connsiteX37" fmla="*/ 1396093 w 8577943"/>
              <a:gd name="connsiteY37" fmla="*/ 363651 h 1344410"/>
              <a:gd name="connsiteX38" fmla="*/ 1081314 w 8577943"/>
              <a:gd name="connsiteY38" fmla="*/ 355618 h 1344410"/>
              <a:gd name="connsiteX39" fmla="*/ 854075 w 8577943"/>
              <a:gd name="connsiteY39" fmla="*/ 300666 h 1344410"/>
              <a:gd name="connsiteX40" fmla="*/ 670378 w 8577943"/>
              <a:gd name="connsiteY40" fmla="*/ 183251 h 1344410"/>
              <a:gd name="connsiteX41" fmla="*/ 32657 w 8577943"/>
              <a:gd name="connsiteY41" fmla="*/ 76200 h 1344410"/>
              <a:gd name="connsiteX42" fmla="*/ 0 w 8577943"/>
              <a:gd name="connsiteY42" fmla="*/ 1328057 h 1344410"/>
              <a:gd name="connsiteX0" fmla="*/ 0 w 8577943"/>
              <a:gd name="connsiteY0" fmla="*/ 1328057 h 1363855"/>
              <a:gd name="connsiteX1" fmla="*/ 8577943 w 8577943"/>
              <a:gd name="connsiteY1" fmla="*/ 1338943 h 1363855"/>
              <a:gd name="connsiteX2" fmla="*/ 8545286 w 8577943"/>
              <a:gd name="connsiteY2" fmla="*/ 0 h 1363855"/>
              <a:gd name="connsiteX3" fmla="*/ 7815943 w 8577943"/>
              <a:gd name="connsiteY3" fmla="*/ 21771 h 1363855"/>
              <a:gd name="connsiteX4" fmla="*/ 7554686 w 8577943"/>
              <a:gd name="connsiteY4" fmla="*/ 130628 h 1363855"/>
              <a:gd name="connsiteX5" fmla="*/ 6607628 w 8577943"/>
              <a:gd name="connsiteY5" fmla="*/ 174171 h 1363855"/>
              <a:gd name="connsiteX6" fmla="*/ 5823857 w 8577943"/>
              <a:gd name="connsiteY6" fmla="*/ 217714 h 1363855"/>
              <a:gd name="connsiteX7" fmla="*/ 5736771 w 8577943"/>
              <a:gd name="connsiteY7" fmla="*/ 185057 h 1363855"/>
              <a:gd name="connsiteX8" fmla="*/ 5377543 w 8577943"/>
              <a:gd name="connsiteY8" fmla="*/ 174171 h 1363855"/>
              <a:gd name="connsiteX9" fmla="*/ 5323114 w 8577943"/>
              <a:gd name="connsiteY9" fmla="*/ 195943 h 1363855"/>
              <a:gd name="connsiteX10" fmla="*/ 4898571 w 8577943"/>
              <a:gd name="connsiteY10" fmla="*/ 206828 h 1363855"/>
              <a:gd name="connsiteX11" fmla="*/ 4691743 w 8577943"/>
              <a:gd name="connsiteY11" fmla="*/ 152400 h 1363855"/>
              <a:gd name="connsiteX12" fmla="*/ 4593771 w 8577943"/>
              <a:gd name="connsiteY12" fmla="*/ 152400 h 1363855"/>
              <a:gd name="connsiteX13" fmla="*/ 4572000 w 8577943"/>
              <a:gd name="connsiteY13" fmla="*/ 195943 h 1363855"/>
              <a:gd name="connsiteX14" fmla="*/ 4463143 w 8577943"/>
              <a:gd name="connsiteY14" fmla="*/ 239486 h 1363855"/>
              <a:gd name="connsiteX15" fmla="*/ 4408714 w 8577943"/>
              <a:gd name="connsiteY15" fmla="*/ 304800 h 1363855"/>
              <a:gd name="connsiteX16" fmla="*/ 4365171 w 8577943"/>
              <a:gd name="connsiteY16" fmla="*/ 381000 h 1363855"/>
              <a:gd name="connsiteX17" fmla="*/ 4321628 w 8577943"/>
              <a:gd name="connsiteY17" fmla="*/ 435428 h 1363855"/>
              <a:gd name="connsiteX18" fmla="*/ 4256314 w 8577943"/>
              <a:gd name="connsiteY18" fmla="*/ 587828 h 1363855"/>
              <a:gd name="connsiteX19" fmla="*/ 4257675 w 8577943"/>
              <a:gd name="connsiteY19" fmla="*/ 1319788 h 1363855"/>
              <a:gd name="connsiteX20" fmla="*/ 3872139 w 8577943"/>
              <a:gd name="connsiteY20" fmla="*/ 1344410 h 1363855"/>
              <a:gd name="connsiteX21" fmla="*/ 3872139 w 8577943"/>
              <a:gd name="connsiteY21" fmla="*/ 1264717 h 1363855"/>
              <a:gd name="connsiteX22" fmla="*/ 3847193 w 8577943"/>
              <a:gd name="connsiteY22" fmla="*/ 1027442 h 1363855"/>
              <a:gd name="connsiteX23" fmla="*/ 3785053 w 8577943"/>
              <a:gd name="connsiteY23" fmla="*/ 869339 h 1363855"/>
              <a:gd name="connsiteX24" fmla="*/ 3779157 w 8577943"/>
              <a:gd name="connsiteY24" fmla="*/ 659776 h 1363855"/>
              <a:gd name="connsiteX25" fmla="*/ 3753303 w 8577943"/>
              <a:gd name="connsiteY25" fmla="*/ 549232 h 1363855"/>
              <a:gd name="connsiteX26" fmla="*/ 3693432 w 8577943"/>
              <a:gd name="connsiteY26" fmla="*/ 422094 h 1363855"/>
              <a:gd name="connsiteX27" fmla="*/ 3646714 w 8577943"/>
              <a:gd name="connsiteY27" fmla="*/ 341880 h 1363855"/>
              <a:gd name="connsiteX28" fmla="*/ 3579586 w 8577943"/>
              <a:gd name="connsiteY28" fmla="*/ 262304 h 1363855"/>
              <a:gd name="connsiteX29" fmla="*/ 3378200 w 8577943"/>
              <a:gd name="connsiteY29" fmla="*/ 243384 h 1363855"/>
              <a:gd name="connsiteX30" fmla="*/ 3213553 w 8577943"/>
              <a:gd name="connsiteY30" fmla="*/ 236515 h 1363855"/>
              <a:gd name="connsiteX31" fmla="*/ 3078843 w 8577943"/>
              <a:gd name="connsiteY31" fmla="*/ 285762 h 1363855"/>
              <a:gd name="connsiteX32" fmla="*/ 2741839 w 8577943"/>
              <a:gd name="connsiteY32" fmla="*/ 317256 h 1363855"/>
              <a:gd name="connsiteX33" fmla="*/ 2526846 w 8577943"/>
              <a:gd name="connsiteY33" fmla="*/ 254269 h 1363855"/>
              <a:gd name="connsiteX34" fmla="*/ 2149475 w 8577943"/>
              <a:gd name="connsiteY34" fmla="*/ 289780 h 1363855"/>
              <a:gd name="connsiteX35" fmla="*/ 1881414 w 8577943"/>
              <a:gd name="connsiteY35" fmla="*/ 318420 h 1363855"/>
              <a:gd name="connsiteX36" fmla="*/ 1766661 w 8577943"/>
              <a:gd name="connsiteY36" fmla="*/ 384258 h 1363855"/>
              <a:gd name="connsiteX37" fmla="*/ 1396093 w 8577943"/>
              <a:gd name="connsiteY37" fmla="*/ 363651 h 1363855"/>
              <a:gd name="connsiteX38" fmla="*/ 1081314 w 8577943"/>
              <a:gd name="connsiteY38" fmla="*/ 355618 h 1363855"/>
              <a:gd name="connsiteX39" fmla="*/ 854075 w 8577943"/>
              <a:gd name="connsiteY39" fmla="*/ 300666 h 1363855"/>
              <a:gd name="connsiteX40" fmla="*/ 670378 w 8577943"/>
              <a:gd name="connsiteY40" fmla="*/ 183251 h 1363855"/>
              <a:gd name="connsiteX41" fmla="*/ 32657 w 8577943"/>
              <a:gd name="connsiteY41" fmla="*/ 76200 h 1363855"/>
              <a:gd name="connsiteX42" fmla="*/ 0 w 8577943"/>
              <a:gd name="connsiteY42" fmla="*/ 1328057 h 1363855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23114 w 8577943"/>
              <a:gd name="connsiteY9" fmla="*/ 195943 h 1344410"/>
              <a:gd name="connsiteX10" fmla="*/ 4898571 w 8577943"/>
              <a:gd name="connsiteY10" fmla="*/ 206828 h 1344410"/>
              <a:gd name="connsiteX11" fmla="*/ 4691743 w 8577943"/>
              <a:gd name="connsiteY11" fmla="*/ 152400 h 1344410"/>
              <a:gd name="connsiteX12" fmla="*/ 4593771 w 8577943"/>
              <a:gd name="connsiteY12" fmla="*/ 152400 h 1344410"/>
              <a:gd name="connsiteX13" fmla="*/ 4572000 w 8577943"/>
              <a:gd name="connsiteY13" fmla="*/ 195943 h 1344410"/>
              <a:gd name="connsiteX14" fmla="*/ 4463143 w 8577943"/>
              <a:gd name="connsiteY14" fmla="*/ 239486 h 1344410"/>
              <a:gd name="connsiteX15" fmla="*/ 4408714 w 8577943"/>
              <a:gd name="connsiteY15" fmla="*/ 304800 h 1344410"/>
              <a:gd name="connsiteX16" fmla="*/ 4365171 w 8577943"/>
              <a:gd name="connsiteY16" fmla="*/ 381000 h 1344410"/>
              <a:gd name="connsiteX17" fmla="*/ 4321628 w 8577943"/>
              <a:gd name="connsiteY17" fmla="*/ 435428 h 1344410"/>
              <a:gd name="connsiteX18" fmla="*/ 4256314 w 8577943"/>
              <a:gd name="connsiteY18" fmla="*/ 587828 h 1344410"/>
              <a:gd name="connsiteX19" fmla="*/ 4257675 w 8577943"/>
              <a:gd name="connsiteY19" fmla="*/ 1319788 h 1344410"/>
              <a:gd name="connsiteX20" fmla="*/ 3872139 w 8577943"/>
              <a:gd name="connsiteY20" fmla="*/ 1344410 h 1344410"/>
              <a:gd name="connsiteX21" fmla="*/ 3872139 w 8577943"/>
              <a:gd name="connsiteY21" fmla="*/ 1264717 h 1344410"/>
              <a:gd name="connsiteX22" fmla="*/ 3847193 w 8577943"/>
              <a:gd name="connsiteY22" fmla="*/ 1027442 h 1344410"/>
              <a:gd name="connsiteX23" fmla="*/ 3785053 w 8577943"/>
              <a:gd name="connsiteY23" fmla="*/ 869339 h 1344410"/>
              <a:gd name="connsiteX24" fmla="*/ 3779157 w 8577943"/>
              <a:gd name="connsiteY24" fmla="*/ 659776 h 1344410"/>
              <a:gd name="connsiteX25" fmla="*/ 3753303 w 8577943"/>
              <a:gd name="connsiteY25" fmla="*/ 549232 h 1344410"/>
              <a:gd name="connsiteX26" fmla="*/ 3693432 w 8577943"/>
              <a:gd name="connsiteY26" fmla="*/ 422094 h 1344410"/>
              <a:gd name="connsiteX27" fmla="*/ 3646714 w 8577943"/>
              <a:gd name="connsiteY27" fmla="*/ 341880 h 1344410"/>
              <a:gd name="connsiteX28" fmla="*/ 3579586 w 8577943"/>
              <a:gd name="connsiteY28" fmla="*/ 262304 h 1344410"/>
              <a:gd name="connsiteX29" fmla="*/ 3378200 w 8577943"/>
              <a:gd name="connsiteY29" fmla="*/ 243384 h 1344410"/>
              <a:gd name="connsiteX30" fmla="*/ 3213553 w 8577943"/>
              <a:gd name="connsiteY30" fmla="*/ 236515 h 1344410"/>
              <a:gd name="connsiteX31" fmla="*/ 3078843 w 8577943"/>
              <a:gd name="connsiteY31" fmla="*/ 285762 h 1344410"/>
              <a:gd name="connsiteX32" fmla="*/ 2741839 w 8577943"/>
              <a:gd name="connsiteY32" fmla="*/ 317256 h 1344410"/>
              <a:gd name="connsiteX33" fmla="*/ 2526846 w 8577943"/>
              <a:gd name="connsiteY33" fmla="*/ 254269 h 1344410"/>
              <a:gd name="connsiteX34" fmla="*/ 2149475 w 8577943"/>
              <a:gd name="connsiteY34" fmla="*/ 289780 h 1344410"/>
              <a:gd name="connsiteX35" fmla="*/ 1881414 w 8577943"/>
              <a:gd name="connsiteY35" fmla="*/ 318420 h 1344410"/>
              <a:gd name="connsiteX36" fmla="*/ 1766661 w 8577943"/>
              <a:gd name="connsiteY36" fmla="*/ 384258 h 1344410"/>
              <a:gd name="connsiteX37" fmla="*/ 1396093 w 8577943"/>
              <a:gd name="connsiteY37" fmla="*/ 363651 h 1344410"/>
              <a:gd name="connsiteX38" fmla="*/ 1081314 w 8577943"/>
              <a:gd name="connsiteY38" fmla="*/ 355618 h 1344410"/>
              <a:gd name="connsiteX39" fmla="*/ 854075 w 8577943"/>
              <a:gd name="connsiteY39" fmla="*/ 300666 h 1344410"/>
              <a:gd name="connsiteX40" fmla="*/ 670378 w 8577943"/>
              <a:gd name="connsiteY40" fmla="*/ 183251 h 1344410"/>
              <a:gd name="connsiteX41" fmla="*/ 32657 w 8577943"/>
              <a:gd name="connsiteY41" fmla="*/ 76200 h 1344410"/>
              <a:gd name="connsiteX42" fmla="*/ 0 w 8577943"/>
              <a:gd name="connsiteY42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23114 w 8577943"/>
              <a:gd name="connsiteY9" fmla="*/ 195943 h 1344410"/>
              <a:gd name="connsiteX10" fmla="*/ 4898571 w 8577943"/>
              <a:gd name="connsiteY10" fmla="*/ 206828 h 1344410"/>
              <a:gd name="connsiteX11" fmla="*/ 4691743 w 8577943"/>
              <a:gd name="connsiteY11" fmla="*/ 152400 h 1344410"/>
              <a:gd name="connsiteX12" fmla="*/ 4593771 w 8577943"/>
              <a:gd name="connsiteY12" fmla="*/ 152400 h 1344410"/>
              <a:gd name="connsiteX13" fmla="*/ 4572000 w 8577943"/>
              <a:gd name="connsiteY13" fmla="*/ 195943 h 1344410"/>
              <a:gd name="connsiteX14" fmla="*/ 4463143 w 8577943"/>
              <a:gd name="connsiteY14" fmla="*/ 239486 h 1344410"/>
              <a:gd name="connsiteX15" fmla="*/ 4408714 w 8577943"/>
              <a:gd name="connsiteY15" fmla="*/ 304800 h 1344410"/>
              <a:gd name="connsiteX16" fmla="*/ 4365171 w 8577943"/>
              <a:gd name="connsiteY16" fmla="*/ 381000 h 1344410"/>
              <a:gd name="connsiteX17" fmla="*/ 4321628 w 8577943"/>
              <a:gd name="connsiteY17" fmla="*/ 435428 h 1344410"/>
              <a:gd name="connsiteX18" fmla="*/ 4376964 w 8577943"/>
              <a:gd name="connsiteY18" fmla="*/ 711470 h 1344410"/>
              <a:gd name="connsiteX19" fmla="*/ 4257675 w 8577943"/>
              <a:gd name="connsiteY19" fmla="*/ 1319788 h 1344410"/>
              <a:gd name="connsiteX20" fmla="*/ 3872139 w 8577943"/>
              <a:gd name="connsiteY20" fmla="*/ 1344410 h 1344410"/>
              <a:gd name="connsiteX21" fmla="*/ 3872139 w 8577943"/>
              <a:gd name="connsiteY21" fmla="*/ 1264717 h 1344410"/>
              <a:gd name="connsiteX22" fmla="*/ 3847193 w 8577943"/>
              <a:gd name="connsiteY22" fmla="*/ 1027442 h 1344410"/>
              <a:gd name="connsiteX23" fmla="*/ 3785053 w 8577943"/>
              <a:gd name="connsiteY23" fmla="*/ 869339 h 1344410"/>
              <a:gd name="connsiteX24" fmla="*/ 3779157 w 8577943"/>
              <a:gd name="connsiteY24" fmla="*/ 659776 h 1344410"/>
              <a:gd name="connsiteX25" fmla="*/ 3753303 w 8577943"/>
              <a:gd name="connsiteY25" fmla="*/ 549232 h 1344410"/>
              <a:gd name="connsiteX26" fmla="*/ 3693432 w 8577943"/>
              <a:gd name="connsiteY26" fmla="*/ 422094 h 1344410"/>
              <a:gd name="connsiteX27" fmla="*/ 3646714 w 8577943"/>
              <a:gd name="connsiteY27" fmla="*/ 341880 h 1344410"/>
              <a:gd name="connsiteX28" fmla="*/ 3579586 w 8577943"/>
              <a:gd name="connsiteY28" fmla="*/ 262304 h 1344410"/>
              <a:gd name="connsiteX29" fmla="*/ 3378200 w 8577943"/>
              <a:gd name="connsiteY29" fmla="*/ 243384 h 1344410"/>
              <a:gd name="connsiteX30" fmla="*/ 3213553 w 8577943"/>
              <a:gd name="connsiteY30" fmla="*/ 236515 h 1344410"/>
              <a:gd name="connsiteX31" fmla="*/ 3078843 w 8577943"/>
              <a:gd name="connsiteY31" fmla="*/ 285762 h 1344410"/>
              <a:gd name="connsiteX32" fmla="*/ 2741839 w 8577943"/>
              <a:gd name="connsiteY32" fmla="*/ 317256 h 1344410"/>
              <a:gd name="connsiteX33" fmla="*/ 2526846 w 8577943"/>
              <a:gd name="connsiteY33" fmla="*/ 254269 h 1344410"/>
              <a:gd name="connsiteX34" fmla="*/ 2149475 w 8577943"/>
              <a:gd name="connsiteY34" fmla="*/ 289780 h 1344410"/>
              <a:gd name="connsiteX35" fmla="*/ 1881414 w 8577943"/>
              <a:gd name="connsiteY35" fmla="*/ 318420 h 1344410"/>
              <a:gd name="connsiteX36" fmla="*/ 1766661 w 8577943"/>
              <a:gd name="connsiteY36" fmla="*/ 384258 h 1344410"/>
              <a:gd name="connsiteX37" fmla="*/ 1396093 w 8577943"/>
              <a:gd name="connsiteY37" fmla="*/ 363651 h 1344410"/>
              <a:gd name="connsiteX38" fmla="*/ 1081314 w 8577943"/>
              <a:gd name="connsiteY38" fmla="*/ 355618 h 1344410"/>
              <a:gd name="connsiteX39" fmla="*/ 854075 w 8577943"/>
              <a:gd name="connsiteY39" fmla="*/ 300666 h 1344410"/>
              <a:gd name="connsiteX40" fmla="*/ 670378 w 8577943"/>
              <a:gd name="connsiteY40" fmla="*/ 183251 h 1344410"/>
              <a:gd name="connsiteX41" fmla="*/ 32657 w 8577943"/>
              <a:gd name="connsiteY41" fmla="*/ 76200 h 1344410"/>
              <a:gd name="connsiteX42" fmla="*/ 0 w 8577943"/>
              <a:gd name="connsiteY42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23114 w 8577943"/>
              <a:gd name="connsiteY9" fmla="*/ 195943 h 1344410"/>
              <a:gd name="connsiteX10" fmla="*/ 4898571 w 8577943"/>
              <a:gd name="connsiteY10" fmla="*/ 206828 h 1344410"/>
              <a:gd name="connsiteX11" fmla="*/ 4691743 w 8577943"/>
              <a:gd name="connsiteY11" fmla="*/ 152400 h 1344410"/>
              <a:gd name="connsiteX12" fmla="*/ 4593771 w 8577943"/>
              <a:gd name="connsiteY12" fmla="*/ 152400 h 1344410"/>
              <a:gd name="connsiteX13" fmla="*/ 4572000 w 8577943"/>
              <a:gd name="connsiteY13" fmla="*/ 195943 h 1344410"/>
              <a:gd name="connsiteX14" fmla="*/ 4463143 w 8577943"/>
              <a:gd name="connsiteY14" fmla="*/ 239486 h 1344410"/>
              <a:gd name="connsiteX15" fmla="*/ 4408714 w 8577943"/>
              <a:gd name="connsiteY15" fmla="*/ 304800 h 1344410"/>
              <a:gd name="connsiteX16" fmla="*/ 4365171 w 8577943"/>
              <a:gd name="connsiteY16" fmla="*/ 381000 h 1344410"/>
              <a:gd name="connsiteX17" fmla="*/ 4321628 w 8577943"/>
              <a:gd name="connsiteY17" fmla="*/ 435428 h 1344410"/>
              <a:gd name="connsiteX18" fmla="*/ 4376964 w 8577943"/>
              <a:gd name="connsiteY18" fmla="*/ 711470 h 1344410"/>
              <a:gd name="connsiteX19" fmla="*/ 4257675 w 8577943"/>
              <a:gd name="connsiteY19" fmla="*/ 1319788 h 1344410"/>
              <a:gd name="connsiteX20" fmla="*/ 3872139 w 8577943"/>
              <a:gd name="connsiteY20" fmla="*/ 1344410 h 1344410"/>
              <a:gd name="connsiteX21" fmla="*/ 3872139 w 8577943"/>
              <a:gd name="connsiteY21" fmla="*/ 1264717 h 1344410"/>
              <a:gd name="connsiteX22" fmla="*/ 3847193 w 8577943"/>
              <a:gd name="connsiteY22" fmla="*/ 1027442 h 1344410"/>
              <a:gd name="connsiteX23" fmla="*/ 3785053 w 8577943"/>
              <a:gd name="connsiteY23" fmla="*/ 869339 h 1344410"/>
              <a:gd name="connsiteX24" fmla="*/ 3779157 w 8577943"/>
              <a:gd name="connsiteY24" fmla="*/ 659776 h 1344410"/>
              <a:gd name="connsiteX25" fmla="*/ 3753303 w 8577943"/>
              <a:gd name="connsiteY25" fmla="*/ 549232 h 1344410"/>
              <a:gd name="connsiteX26" fmla="*/ 3693432 w 8577943"/>
              <a:gd name="connsiteY26" fmla="*/ 422094 h 1344410"/>
              <a:gd name="connsiteX27" fmla="*/ 3646714 w 8577943"/>
              <a:gd name="connsiteY27" fmla="*/ 341880 h 1344410"/>
              <a:gd name="connsiteX28" fmla="*/ 3579586 w 8577943"/>
              <a:gd name="connsiteY28" fmla="*/ 262304 h 1344410"/>
              <a:gd name="connsiteX29" fmla="*/ 3378200 w 8577943"/>
              <a:gd name="connsiteY29" fmla="*/ 243384 h 1344410"/>
              <a:gd name="connsiteX30" fmla="*/ 3213553 w 8577943"/>
              <a:gd name="connsiteY30" fmla="*/ 236515 h 1344410"/>
              <a:gd name="connsiteX31" fmla="*/ 3078843 w 8577943"/>
              <a:gd name="connsiteY31" fmla="*/ 285762 h 1344410"/>
              <a:gd name="connsiteX32" fmla="*/ 2741839 w 8577943"/>
              <a:gd name="connsiteY32" fmla="*/ 317256 h 1344410"/>
              <a:gd name="connsiteX33" fmla="*/ 2526846 w 8577943"/>
              <a:gd name="connsiteY33" fmla="*/ 254269 h 1344410"/>
              <a:gd name="connsiteX34" fmla="*/ 2149475 w 8577943"/>
              <a:gd name="connsiteY34" fmla="*/ 289780 h 1344410"/>
              <a:gd name="connsiteX35" fmla="*/ 1881414 w 8577943"/>
              <a:gd name="connsiteY35" fmla="*/ 318420 h 1344410"/>
              <a:gd name="connsiteX36" fmla="*/ 1766661 w 8577943"/>
              <a:gd name="connsiteY36" fmla="*/ 384258 h 1344410"/>
              <a:gd name="connsiteX37" fmla="*/ 1396093 w 8577943"/>
              <a:gd name="connsiteY37" fmla="*/ 363651 h 1344410"/>
              <a:gd name="connsiteX38" fmla="*/ 1081314 w 8577943"/>
              <a:gd name="connsiteY38" fmla="*/ 355618 h 1344410"/>
              <a:gd name="connsiteX39" fmla="*/ 854075 w 8577943"/>
              <a:gd name="connsiteY39" fmla="*/ 300666 h 1344410"/>
              <a:gd name="connsiteX40" fmla="*/ 670378 w 8577943"/>
              <a:gd name="connsiteY40" fmla="*/ 183251 h 1344410"/>
              <a:gd name="connsiteX41" fmla="*/ 32657 w 8577943"/>
              <a:gd name="connsiteY41" fmla="*/ 76200 h 1344410"/>
              <a:gd name="connsiteX42" fmla="*/ 0 w 8577943"/>
              <a:gd name="connsiteY42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23114 w 8577943"/>
              <a:gd name="connsiteY9" fmla="*/ 195943 h 1344410"/>
              <a:gd name="connsiteX10" fmla="*/ 4898571 w 8577943"/>
              <a:gd name="connsiteY10" fmla="*/ 206828 h 1344410"/>
              <a:gd name="connsiteX11" fmla="*/ 4691743 w 8577943"/>
              <a:gd name="connsiteY11" fmla="*/ 152400 h 1344410"/>
              <a:gd name="connsiteX12" fmla="*/ 4593771 w 8577943"/>
              <a:gd name="connsiteY12" fmla="*/ 152400 h 1344410"/>
              <a:gd name="connsiteX13" fmla="*/ 4572000 w 8577943"/>
              <a:gd name="connsiteY13" fmla="*/ 195943 h 1344410"/>
              <a:gd name="connsiteX14" fmla="*/ 4463143 w 8577943"/>
              <a:gd name="connsiteY14" fmla="*/ 239486 h 1344410"/>
              <a:gd name="connsiteX15" fmla="*/ 4408714 w 8577943"/>
              <a:gd name="connsiteY15" fmla="*/ 304800 h 1344410"/>
              <a:gd name="connsiteX16" fmla="*/ 4365171 w 8577943"/>
              <a:gd name="connsiteY16" fmla="*/ 381000 h 1344410"/>
              <a:gd name="connsiteX17" fmla="*/ 4429578 w 8577943"/>
              <a:gd name="connsiteY17" fmla="*/ 579676 h 1344410"/>
              <a:gd name="connsiteX18" fmla="*/ 4376964 w 8577943"/>
              <a:gd name="connsiteY18" fmla="*/ 711470 h 1344410"/>
              <a:gd name="connsiteX19" fmla="*/ 4257675 w 8577943"/>
              <a:gd name="connsiteY19" fmla="*/ 1319788 h 1344410"/>
              <a:gd name="connsiteX20" fmla="*/ 3872139 w 8577943"/>
              <a:gd name="connsiteY20" fmla="*/ 1344410 h 1344410"/>
              <a:gd name="connsiteX21" fmla="*/ 3872139 w 8577943"/>
              <a:gd name="connsiteY21" fmla="*/ 1264717 h 1344410"/>
              <a:gd name="connsiteX22" fmla="*/ 3847193 w 8577943"/>
              <a:gd name="connsiteY22" fmla="*/ 1027442 h 1344410"/>
              <a:gd name="connsiteX23" fmla="*/ 3785053 w 8577943"/>
              <a:gd name="connsiteY23" fmla="*/ 869339 h 1344410"/>
              <a:gd name="connsiteX24" fmla="*/ 3779157 w 8577943"/>
              <a:gd name="connsiteY24" fmla="*/ 659776 h 1344410"/>
              <a:gd name="connsiteX25" fmla="*/ 3753303 w 8577943"/>
              <a:gd name="connsiteY25" fmla="*/ 549232 h 1344410"/>
              <a:gd name="connsiteX26" fmla="*/ 3693432 w 8577943"/>
              <a:gd name="connsiteY26" fmla="*/ 422094 h 1344410"/>
              <a:gd name="connsiteX27" fmla="*/ 3646714 w 8577943"/>
              <a:gd name="connsiteY27" fmla="*/ 341880 h 1344410"/>
              <a:gd name="connsiteX28" fmla="*/ 3579586 w 8577943"/>
              <a:gd name="connsiteY28" fmla="*/ 262304 h 1344410"/>
              <a:gd name="connsiteX29" fmla="*/ 3378200 w 8577943"/>
              <a:gd name="connsiteY29" fmla="*/ 243384 h 1344410"/>
              <a:gd name="connsiteX30" fmla="*/ 3213553 w 8577943"/>
              <a:gd name="connsiteY30" fmla="*/ 236515 h 1344410"/>
              <a:gd name="connsiteX31" fmla="*/ 3078843 w 8577943"/>
              <a:gd name="connsiteY31" fmla="*/ 285762 h 1344410"/>
              <a:gd name="connsiteX32" fmla="*/ 2741839 w 8577943"/>
              <a:gd name="connsiteY32" fmla="*/ 317256 h 1344410"/>
              <a:gd name="connsiteX33" fmla="*/ 2526846 w 8577943"/>
              <a:gd name="connsiteY33" fmla="*/ 254269 h 1344410"/>
              <a:gd name="connsiteX34" fmla="*/ 2149475 w 8577943"/>
              <a:gd name="connsiteY34" fmla="*/ 289780 h 1344410"/>
              <a:gd name="connsiteX35" fmla="*/ 1881414 w 8577943"/>
              <a:gd name="connsiteY35" fmla="*/ 318420 h 1344410"/>
              <a:gd name="connsiteX36" fmla="*/ 1766661 w 8577943"/>
              <a:gd name="connsiteY36" fmla="*/ 384258 h 1344410"/>
              <a:gd name="connsiteX37" fmla="*/ 1396093 w 8577943"/>
              <a:gd name="connsiteY37" fmla="*/ 363651 h 1344410"/>
              <a:gd name="connsiteX38" fmla="*/ 1081314 w 8577943"/>
              <a:gd name="connsiteY38" fmla="*/ 355618 h 1344410"/>
              <a:gd name="connsiteX39" fmla="*/ 854075 w 8577943"/>
              <a:gd name="connsiteY39" fmla="*/ 300666 h 1344410"/>
              <a:gd name="connsiteX40" fmla="*/ 670378 w 8577943"/>
              <a:gd name="connsiteY40" fmla="*/ 183251 h 1344410"/>
              <a:gd name="connsiteX41" fmla="*/ 32657 w 8577943"/>
              <a:gd name="connsiteY41" fmla="*/ 76200 h 1344410"/>
              <a:gd name="connsiteX42" fmla="*/ 0 w 8577943"/>
              <a:gd name="connsiteY42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23114 w 8577943"/>
              <a:gd name="connsiteY9" fmla="*/ 195943 h 1344410"/>
              <a:gd name="connsiteX10" fmla="*/ 4898571 w 8577943"/>
              <a:gd name="connsiteY10" fmla="*/ 206828 h 1344410"/>
              <a:gd name="connsiteX11" fmla="*/ 4691743 w 8577943"/>
              <a:gd name="connsiteY11" fmla="*/ 152400 h 1344410"/>
              <a:gd name="connsiteX12" fmla="*/ 4593771 w 8577943"/>
              <a:gd name="connsiteY12" fmla="*/ 152400 h 1344410"/>
              <a:gd name="connsiteX13" fmla="*/ 4572000 w 8577943"/>
              <a:gd name="connsiteY13" fmla="*/ 195943 h 1344410"/>
              <a:gd name="connsiteX14" fmla="*/ 4463143 w 8577943"/>
              <a:gd name="connsiteY14" fmla="*/ 239486 h 1344410"/>
              <a:gd name="connsiteX15" fmla="*/ 4408714 w 8577943"/>
              <a:gd name="connsiteY15" fmla="*/ 304800 h 1344410"/>
              <a:gd name="connsiteX16" fmla="*/ 4466771 w 8577943"/>
              <a:gd name="connsiteY16" fmla="*/ 463427 h 1344410"/>
              <a:gd name="connsiteX17" fmla="*/ 4429578 w 8577943"/>
              <a:gd name="connsiteY17" fmla="*/ 579676 h 1344410"/>
              <a:gd name="connsiteX18" fmla="*/ 4376964 w 8577943"/>
              <a:gd name="connsiteY18" fmla="*/ 711470 h 1344410"/>
              <a:gd name="connsiteX19" fmla="*/ 4257675 w 8577943"/>
              <a:gd name="connsiteY19" fmla="*/ 1319788 h 1344410"/>
              <a:gd name="connsiteX20" fmla="*/ 3872139 w 8577943"/>
              <a:gd name="connsiteY20" fmla="*/ 1344410 h 1344410"/>
              <a:gd name="connsiteX21" fmla="*/ 3872139 w 8577943"/>
              <a:gd name="connsiteY21" fmla="*/ 1264717 h 1344410"/>
              <a:gd name="connsiteX22" fmla="*/ 3847193 w 8577943"/>
              <a:gd name="connsiteY22" fmla="*/ 1027442 h 1344410"/>
              <a:gd name="connsiteX23" fmla="*/ 3785053 w 8577943"/>
              <a:gd name="connsiteY23" fmla="*/ 869339 h 1344410"/>
              <a:gd name="connsiteX24" fmla="*/ 3779157 w 8577943"/>
              <a:gd name="connsiteY24" fmla="*/ 659776 h 1344410"/>
              <a:gd name="connsiteX25" fmla="*/ 3753303 w 8577943"/>
              <a:gd name="connsiteY25" fmla="*/ 549232 h 1344410"/>
              <a:gd name="connsiteX26" fmla="*/ 3693432 w 8577943"/>
              <a:gd name="connsiteY26" fmla="*/ 422094 h 1344410"/>
              <a:gd name="connsiteX27" fmla="*/ 3646714 w 8577943"/>
              <a:gd name="connsiteY27" fmla="*/ 341880 h 1344410"/>
              <a:gd name="connsiteX28" fmla="*/ 3579586 w 8577943"/>
              <a:gd name="connsiteY28" fmla="*/ 262304 h 1344410"/>
              <a:gd name="connsiteX29" fmla="*/ 3378200 w 8577943"/>
              <a:gd name="connsiteY29" fmla="*/ 243384 h 1344410"/>
              <a:gd name="connsiteX30" fmla="*/ 3213553 w 8577943"/>
              <a:gd name="connsiteY30" fmla="*/ 236515 h 1344410"/>
              <a:gd name="connsiteX31" fmla="*/ 3078843 w 8577943"/>
              <a:gd name="connsiteY31" fmla="*/ 285762 h 1344410"/>
              <a:gd name="connsiteX32" fmla="*/ 2741839 w 8577943"/>
              <a:gd name="connsiteY32" fmla="*/ 317256 h 1344410"/>
              <a:gd name="connsiteX33" fmla="*/ 2526846 w 8577943"/>
              <a:gd name="connsiteY33" fmla="*/ 254269 h 1344410"/>
              <a:gd name="connsiteX34" fmla="*/ 2149475 w 8577943"/>
              <a:gd name="connsiteY34" fmla="*/ 289780 h 1344410"/>
              <a:gd name="connsiteX35" fmla="*/ 1881414 w 8577943"/>
              <a:gd name="connsiteY35" fmla="*/ 318420 h 1344410"/>
              <a:gd name="connsiteX36" fmla="*/ 1766661 w 8577943"/>
              <a:gd name="connsiteY36" fmla="*/ 384258 h 1344410"/>
              <a:gd name="connsiteX37" fmla="*/ 1396093 w 8577943"/>
              <a:gd name="connsiteY37" fmla="*/ 363651 h 1344410"/>
              <a:gd name="connsiteX38" fmla="*/ 1081314 w 8577943"/>
              <a:gd name="connsiteY38" fmla="*/ 355618 h 1344410"/>
              <a:gd name="connsiteX39" fmla="*/ 854075 w 8577943"/>
              <a:gd name="connsiteY39" fmla="*/ 300666 h 1344410"/>
              <a:gd name="connsiteX40" fmla="*/ 670378 w 8577943"/>
              <a:gd name="connsiteY40" fmla="*/ 183251 h 1344410"/>
              <a:gd name="connsiteX41" fmla="*/ 32657 w 8577943"/>
              <a:gd name="connsiteY41" fmla="*/ 76200 h 1344410"/>
              <a:gd name="connsiteX42" fmla="*/ 0 w 8577943"/>
              <a:gd name="connsiteY42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23114 w 8577943"/>
              <a:gd name="connsiteY9" fmla="*/ 195943 h 1344410"/>
              <a:gd name="connsiteX10" fmla="*/ 4898571 w 8577943"/>
              <a:gd name="connsiteY10" fmla="*/ 206828 h 1344410"/>
              <a:gd name="connsiteX11" fmla="*/ 4691743 w 8577943"/>
              <a:gd name="connsiteY11" fmla="*/ 152400 h 1344410"/>
              <a:gd name="connsiteX12" fmla="*/ 4593771 w 8577943"/>
              <a:gd name="connsiteY12" fmla="*/ 152400 h 1344410"/>
              <a:gd name="connsiteX13" fmla="*/ 4572000 w 8577943"/>
              <a:gd name="connsiteY13" fmla="*/ 195943 h 1344410"/>
              <a:gd name="connsiteX14" fmla="*/ 4463143 w 8577943"/>
              <a:gd name="connsiteY14" fmla="*/ 239486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23114 w 8577943"/>
              <a:gd name="connsiteY9" fmla="*/ 195943 h 1344410"/>
              <a:gd name="connsiteX10" fmla="*/ 4898571 w 8577943"/>
              <a:gd name="connsiteY10" fmla="*/ 206828 h 1344410"/>
              <a:gd name="connsiteX11" fmla="*/ 4691743 w 8577943"/>
              <a:gd name="connsiteY11" fmla="*/ 152400 h 1344410"/>
              <a:gd name="connsiteX12" fmla="*/ 4593771 w 8577943"/>
              <a:gd name="connsiteY12" fmla="*/ 152400 h 1344410"/>
              <a:gd name="connsiteX13" fmla="*/ 4572000 w 8577943"/>
              <a:gd name="connsiteY13" fmla="*/ 195943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23114 w 8577943"/>
              <a:gd name="connsiteY9" fmla="*/ 195943 h 1344410"/>
              <a:gd name="connsiteX10" fmla="*/ 4898571 w 8577943"/>
              <a:gd name="connsiteY10" fmla="*/ 206828 h 1344410"/>
              <a:gd name="connsiteX11" fmla="*/ 4691743 w 8577943"/>
              <a:gd name="connsiteY11" fmla="*/ 152400 h 1344410"/>
              <a:gd name="connsiteX12" fmla="*/ 4593771 w 8577943"/>
              <a:gd name="connsiteY12" fmla="*/ 152400 h 1344410"/>
              <a:gd name="connsiteX13" fmla="*/ 4572000 w 8577943"/>
              <a:gd name="connsiteY13" fmla="*/ 195943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23114 w 8577943"/>
              <a:gd name="connsiteY9" fmla="*/ 195943 h 1344410"/>
              <a:gd name="connsiteX10" fmla="*/ 4898571 w 8577943"/>
              <a:gd name="connsiteY10" fmla="*/ 206828 h 1344410"/>
              <a:gd name="connsiteX11" fmla="*/ 4691743 w 8577943"/>
              <a:gd name="connsiteY11" fmla="*/ 152400 h 1344410"/>
              <a:gd name="connsiteX12" fmla="*/ 4593771 w 8577943"/>
              <a:gd name="connsiteY12" fmla="*/ 152400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23114 w 8577943"/>
              <a:gd name="connsiteY9" fmla="*/ 195943 h 1344410"/>
              <a:gd name="connsiteX10" fmla="*/ 4898571 w 8577943"/>
              <a:gd name="connsiteY10" fmla="*/ 206828 h 1344410"/>
              <a:gd name="connsiteX11" fmla="*/ 4691743 w 8577943"/>
              <a:gd name="connsiteY11" fmla="*/ 152400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23114 w 8577943"/>
              <a:gd name="connsiteY9" fmla="*/ 195943 h 1344410"/>
              <a:gd name="connsiteX10" fmla="*/ 4898571 w 8577943"/>
              <a:gd name="connsiteY10" fmla="*/ 206828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23114 w 8577943"/>
              <a:gd name="connsiteY9" fmla="*/ 195943 h 1344410"/>
              <a:gd name="connsiteX10" fmla="*/ 4889046 w 8577943"/>
              <a:gd name="connsiteY10" fmla="*/ 419767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377543 w 8577943"/>
              <a:gd name="connsiteY8" fmla="*/ 174171 h 1344410"/>
              <a:gd name="connsiteX9" fmla="*/ 5319939 w 8577943"/>
              <a:gd name="connsiteY9" fmla="*/ 395142 h 1344410"/>
              <a:gd name="connsiteX10" fmla="*/ 4889046 w 8577943"/>
              <a:gd name="connsiteY10" fmla="*/ 419767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36771 w 8577943"/>
              <a:gd name="connsiteY7" fmla="*/ 185057 h 1344410"/>
              <a:gd name="connsiteX8" fmla="*/ 5409293 w 8577943"/>
              <a:gd name="connsiteY8" fmla="*/ 345895 h 1344410"/>
              <a:gd name="connsiteX9" fmla="*/ 5319939 w 8577943"/>
              <a:gd name="connsiteY9" fmla="*/ 395142 h 1344410"/>
              <a:gd name="connsiteX10" fmla="*/ 4889046 w 8577943"/>
              <a:gd name="connsiteY10" fmla="*/ 419767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23857 w 8577943"/>
              <a:gd name="connsiteY6" fmla="*/ 217714 h 1344410"/>
              <a:gd name="connsiteX7" fmla="*/ 5755821 w 8577943"/>
              <a:gd name="connsiteY7" fmla="*/ 370520 h 1344410"/>
              <a:gd name="connsiteX8" fmla="*/ 5409293 w 8577943"/>
              <a:gd name="connsiteY8" fmla="*/ 345895 h 1344410"/>
              <a:gd name="connsiteX9" fmla="*/ 5319939 w 8577943"/>
              <a:gd name="connsiteY9" fmla="*/ 395142 h 1344410"/>
              <a:gd name="connsiteX10" fmla="*/ 4889046 w 8577943"/>
              <a:gd name="connsiteY10" fmla="*/ 419767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68307 w 8577943"/>
              <a:gd name="connsiteY6" fmla="*/ 444391 h 1344410"/>
              <a:gd name="connsiteX7" fmla="*/ 5755821 w 8577943"/>
              <a:gd name="connsiteY7" fmla="*/ 370520 h 1344410"/>
              <a:gd name="connsiteX8" fmla="*/ 5409293 w 8577943"/>
              <a:gd name="connsiteY8" fmla="*/ 345895 h 1344410"/>
              <a:gd name="connsiteX9" fmla="*/ 5319939 w 8577943"/>
              <a:gd name="connsiteY9" fmla="*/ 395142 h 1344410"/>
              <a:gd name="connsiteX10" fmla="*/ 4889046 w 8577943"/>
              <a:gd name="connsiteY10" fmla="*/ 419767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607628 w 8577943"/>
              <a:gd name="connsiteY5" fmla="*/ 174171 h 1344410"/>
              <a:gd name="connsiteX6" fmla="*/ 5868307 w 8577943"/>
              <a:gd name="connsiteY6" fmla="*/ 444391 h 1344410"/>
              <a:gd name="connsiteX7" fmla="*/ 5755821 w 8577943"/>
              <a:gd name="connsiteY7" fmla="*/ 370520 h 1344410"/>
              <a:gd name="connsiteX8" fmla="*/ 5409293 w 8577943"/>
              <a:gd name="connsiteY8" fmla="*/ 345895 h 1344410"/>
              <a:gd name="connsiteX9" fmla="*/ 5319939 w 8577943"/>
              <a:gd name="connsiteY9" fmla="*/ 395142 h 1344410"/>
              <a:gd name="connsiteX10" fmla="*/ 4889046 w 8577943"/>
              <a:gd name="connsiteY10" fmla="*/ 419767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515553 w 8577943"/>
              <a:gd name="connsiteY5" fmla="*/ 359633 h 1344410"/>
              <a:gd name="connsiteX6" fmla="*/ 5868307 w 8577943"/>
              <a:gd name="connsiteY6" fmla="*/ 444391 h 1344410"/>
              <a:gd name="connsiteX7" fmla="*/ 5755821 w 8577943"/>
              <a:gd name="connsiteY7" fmla="*/ 370520 h 1344410"/>
              <a:gd name="connsiteX8" fmla="*/ 5409293 w 8577943"/>
              <a:gd name="connsiteY8" fmla="*/ 345895 h 1344410"/>
              <a:gd name="connsiteX9" fmla="*/ 5319939 w 8577943"/>
              <a:gd name="connsiteY9" fmla="*/ 395142 h 1344410"/>
              <a:gd name="connsiteX10" fmla="*/ 4889046 w 8577943"/>
              <a:gd name="connsiteY10" fmla="*/ 419767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515553 w 8577943"/>
              <a:gd name="connsiteY5" fmla="*/ 359633 h 1344410"/>
              <a:gd name="connsiteX6" fmla="*/ 5868307 w 8577943"/>
              <a:gd name="connsiteY6" fmla="*/ 444391 h 1344410"/>
              <a:gd name="connsiteX7" fmla="*/ 5755821 w 8577943"/>
              <a:gd name="connsiteY7" fmla="*/ 370520 h 1344410"/>
              <a:gd name="connsiteX8" fmla="*/ 5409293 w 8577943"/>
              <a:gd name="connsiteY8" fmla="*/ 345895 h 1344410"/>
              <a:gd name="connsiteX9" fmla="*/ 5319939 w 8577943"/>
              <a:gd name="connsiteY9" fmla="*/ 395142 h 1344410"/>
              <a:gd name="connsiteX10" fmla="*/ 4889046 w 8577943"/>
              <a:gd name="connsiteY10" fmla="*/ 419767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518728 w 8577943"/>
              <a:gd name="connsiteY5" fmla="*/ 400847 h 1344410"/>
              <a:gd name="connsiteX6" fmla="*/ 5868307 w 8577943"/>
              <a:gd name="connsiteY6" fmla="*/ 444391 h 1344410"/>
              <a:gd name="connsiteX7" fmla="*/ 5755821 w 8577943"/>
              <a:gd name="connsiteY7" fmla="*/ 370520 h 1344410"/>
              <a:gd name="connsiteX8" fmla="*/ 5409293 w 8577943"/>
              <a:gd name="connsiteY8" fmla="*/ 345895 h 1344410"/>
              <a:gd name="connsiteX9" fmla="*/ 5319939 w 8577943"/>
              <a:gd name="connsiteY9" fmla="*/ 395142 h 1344410"/>
              <a:gd name="connsiteX10" fmla="*/ 4889046 w 8577943"/>
              <a:gd name="connsiteY10" fmla="*/ 419767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518728 w 8577943"/>
              <a:gd name="connsiteY5" fmla="*/ 400847 h 1344410"/>
              <a:gd name="connsiteX6" fmla="*/ 5868307 w 8577943"/>
              <a:gd name="connsiteY6" fmla="*/ 444391 h 1344410"/>
              <a:gd name="connsiteX7" fmla="*/ 5755821 w 8577943"/>
              <a:gd name="connsiteY7" fmla="*/ 370520 h 1344410"/>
              <a:gd name="connsiteX8" fmla="*/ 5409293 w 8577943"/>
              <a:gd name="connsiteY8" fmla="*/ 345895 h 1344410"/>
              <a:gd name="connsiteX9" fmla="*/ 5319939 w 8577943"/>
              <a:gd name="connsiteY9" fmla="*/ 395142 h 1344410"/>
              <a:gd name="connsiteX10" fmla="*/ 4889046 w 8577943"/>
              <a:gd name="connsiteY10" fmla="*/ 419767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54686 w 8577943"/>
              <a:gd name="connsiteY4" fmla="*/ 130628 h 1344410"/>
              <a:gd name="connsiteX5" fmla="*/ 6518728 w 8577943"/>
              <a:gd name="connsiteY5" fmla="*/ 400847 h 1344410"/>
              <a:gd name="connsiteX6" fmla="*/ 5868307 w 8577943"/>
              <a:gd name="connsiteY6" fmla="*/ 444391 h 1344410"/>
              <a:gd name="connsiteX7" fmla="*/ 5755821 w 8577943"/>
              <a:gd name="connsiteY7" fmla="*/ 370520 h 1344410"/>
              <a:gd name="connsiteX8" fmla="*/ 5409293 w 8577943"/>
              <a:gd name="connsiteY8" fmla="*/ 345895 h 1344410"/>
              <a:gd name="connsiteX9" fmla="*/ 5319939 w 8577943"/>
              <a:gd name="connsiteY9" fmla="*/ 395142 h 1344410"/>
              <a:gd name="connsiteX10" fmla="*/ 4889046 w 8577943"/>
              <a:gd name="connsiteY10" fmla="*/ 419767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45161 w 8577943"/>
              <a:gd name="connsiteY4" fmla="*/ 254269 h 1344410"/>
              <a:gd name="connsiteX5" fmla="*/ 6518728 w 8577943"/>
              <a:gd name="connsiteY5" fmla="*/ 400847 h 1344410"/>
              <a:gd name="connsiteX6" fmla="*/ 5868307 w 8577943"/>
              <a:gd name="connsiteY6" fmla="*/ 444391 h 1344410"/>
              <a:gd name="connsiteX7" fmla="*/ 5755821 w 8577943"/>
              <a:gd name="connsiteY7" fmla="*/ 370520 h 1344410"/>
              <a:gd name="connsiteX8" fmla="*/ 5409293 w 8577943"/>
              <a:gd name="connsiteY8" fmla="*/ 345895 h 1344410"/>
              <a:gd name="connsiteX9" fmla="*/ 5319939 w 8577943"/>
              <a:gd name="connsiteY9" fmla="*/ 395142 h 1344410"/>
              <a:gd name="connsiteX10" fmla="*/ 4889046 w 8577943"/>
              <a:gd name="connsiteY10" fmla="*/ 419767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27442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45161 w 8577943"/>
              <a:gd name="connsiteY4" fmla="*/ 254269 h 1344410"/>
              <a:gd name="connsiteX5" fmla="*/ 6518728 w 8577943"/>
              <a:gd name="connsiteY5" fmla="*/ 400847 h 1344410"/>
              <a:gd name="connsiteX6" fmla="*/ 5868307 w 8577943"/>
              <a:gd name="connsiteY6" fmla="*/ 444391 h 1344410"/>
              <a:gd name="connsiteX7" fmla="*/ 5755821 w 8577943"/>
              <a:gd name="connsiteY7" fmla="*/ 370520 h 1344410"/>
              <a:gd name="connsiteX8" fmla="*/ 5409293 w 8577943"/>
              <a:gd name="connsiteY8" fmla="*/ 345895 h 1344410"/>
              <a:gd name="connsiteX9" fmla="*/ 5319939 w 8577943"/>
              <a:gd name="connsiteY9" fmla="*/ 395142 h 1344410"/>
              <a:gd name="connsiteX10" fmla="*/ 4889046 w 8577943"/>
              <a:gd name="connsiteY10" fmla="*/ 419767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35287 w 8577943"/>
              <a:gd name="connsiteY21" fmla="*/ 1053200 h 1344410"/>
              <a:gd name="connsiteX22" fmla="*/ 3785053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45161 w 8577943"/>
              <a:gd name="connsiteY4" fmla="*/ 254269 h 1344410"/>
              <a:gd name="connsiteX5" fmla="*/ 6518728 w 8577943"/>
              <a:gd name="connsiteY5" fmla="*/ 400847 h 1344410"/>
              <a:gd name="connsiteX6" fmla="*/ 5868307 w 8577943"/>
              <a:gd name="connsiteY6" fmla="*/ 444391 h 1344410"/>
              <a:gd name="connsiteX7" fmla="*/ 5755821 w 8577943"/>
              <a:gd name="connsiteY7" fmla="*/ 370520 h 1344410"/>
              <a:gd name="connsiteX8" fmla="*/ 5409293 w 8577943"/>
              <a:gd name="connsiteY8" fmla="*/ 345895 h 1344410"/>
              <a:gd name="connsiteX9" fmla="*/ 5319939 w 8577943"/>
              <a:gd name="connsiteY9" fmla="*/ 395142 h 1344410"/>
              <a:gd name="connsiteX10" fmla="*/ 4889046 w 8577943"/>
              <a:gd name="connsiteY10" fmla="*/ 419767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35287 w 8577943"/>
              <a:gd name="connsiteY21" fmla="*/ 1053200 h 1344410"/>
              <a:gd name="connsiteX22" fmla="*/ 3806485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45161 w 8577943"/>
              <a:gd name="connsiteY4" fmla="*/ 254269 h 1344410"/>
              <a:gd name="connsiteX5" fmla="*/ 6518728 w 8577943"/>
              <a:gd name="connsiteY5" fmla="*/ 400847 h 1344410"/>
              <a:gd name="connsiteX6" fmla="*/ 5868307 w 8577943"/>
              <a:gd name="connsiteY6" fmla="*/ 444391 h 1344410"/>
              <a:gd name="connsiteX7" fmla="*/ 5755821 w 8577943"/>
              <a:gd name="connsiteY7" fmla="*/ 370520 h 1344410"/>
              <a:gd name="connsiteX8" fmla="*/ 5409293 w 8577943"/>
              <a:gd name="connsiteY8" fmla="*/ 345895 h 1344410"/>
              <a:gd name="connsiteX9" fmla="*/ 5319939 w 8577943"/>
              <a:gd name="connsiteY9" fmla="*/ 395142 h 1344410"/>
              <a:gd name="connsiteX10" fmla="*/ 4889046 w 8577943"/>
              <a:gd name="connsiteY10" fmla="*/ 419767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42898 h 1344410"/>
              <a:gd name="connsiteX22" fmla="*/ 3806485 w 8577943"/>
              <a:gd name="connsiteY22" fmla="*/ 869339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45161 w 8577943"/>
              <a:gd name="connsiteY4" fmla="*/ 254269 h 1344410"/>
              <a:gd name="connsiteX5" fmla="*/ 6518728 w 8577943"/>
              <a:gd name="connsiteY5" fmla="*/ 400847 h 1344410"/>
              <a:gd name="connsiteX6" fmla="*/ 5868307 w 8577943"/>
              <a:gd name="connsiteY6" fmla="*/ 444391 h 1344410"/>
              <a:gd name="connsiteX7" fmla="*/ 5755821 w 8577943"/>
              <a:gd name="connsiteY7" fmla="*/ 370520 h 1344410"/>
              <a:gd name="connsiteX8" fmla="*/ 5409293 w 8577943"/>
              <a:gd name="connsiteY8" fmla="*/ 345895 h 1344410"/>
              <a:gd name="connsiteX9" fmla="*/ 5319939 w 8577943"/>
              <a:gd name="connsiteY9" fmla="*/ 395142 h 1344410"/>
              <a:gd name="connsiteX10" fmla="*/ 4889046 w 8577943"/>
              <a:gd name="connsiteY10" fmla="*/ 419767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47193 w 8577943"/>
              <a:gd name="connsiteY21" fmla="*/ 1042898 h 1344410"/>
              <a:gd name="connsiteX22" fmla="*/ 3832679 w 8577943"/>
              <a:gd name="connsiteY22" fmla="*/ 864188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  <a:gd name="connsiteX0" fmla="*/ 0 w 8577943"/>
              <a:gd name="connsiteY0" fmla="*/ 1328057 h 1344410"/>
              <a:gd name="connsiteX1" fmla="*/ 8577943 w 8577943"/>
              <a:gd name="connsiteY1" fmla="*/ 1338943 h 1344410"/>
              <a:gd name="connsiteX2" fmla="*/ 8545286 w 8577943"/>
              <a:gd name="connsiteY2" fmla="*/ 0 h 1344410"/>
              <a:gd name="connsiteX3" fmla="*/ 7815943 w 8577943"/>
              <a:gd name="connsiteY3" fmla="*/ 21771 h 1344410"/>
              <a:gd name="connsiteX4" fmla="*/ 7545161 w 8577943"/>
              <a:gd name="connsiteY4" fmla="*/ 254269 h 1344410"/>
              <a:gd name="connsiteX5" fmla="*/ 6518728 w 8577943"/>
              <a:gd name="connsiteY5" fmla="*/ 400847 h 1344410"/>
              <a:gd name="connsiteX6" fmla="*/ 5868307 w 8577943"/>
              <a:gd name="connsiteY6" fmla="*/ 444391 h 1344410"/>
              <a:gd name="connsiteX7" fmla="*/ 5755821 w 8577943"/>
              <a:gd name="connsiteY7" fmla="*/ 370520 h 1344410"/>
              <a:gd name="connsiteX8" fmla="*/ 5409293 w 8577943"/>
              <a:gd name="connsiteY8" fmla="*/ 345895 h 1344410"/>
              <a:gd name="connsiteX9" fmla="*/ 5319939 w 8577943"/>
              <a:gd name="connsiteY9" fmla="*/ 395142 h 1344410"/>
              <a:gd name="connsiteX10" fmla="*/ 4889046 w 8577943"/>
              <a:gd name="connsiteY10" fmla="*/ 419767 h 1344410"/>
              <a:gd name="connsiteX11" fmla="*/ 4739368 w 8577943"/>
              <a:gd name="connsiteY11" fmla="*/ 330994 h 1344410"/>
              <a:gd name="connsiteX12" fmla="*/ 4660446 w 8577943"/>
              <a:gd name="connsiteY12" fmla="*/ 303518 h 1344410"/>
              <a:gd name="connsiteX13" fmla="*/ 4603750 w 8577943"/>
              <a:gd name="connsiteY13" fmla="*/ 285239 h 1344410"/>
              <a:gd name="connsiteX14" fmla="*/ 4548868 w 8577943"/>
              <a:gd name="connsiteY14" fmla="*/ 356258 h 1344410"/>
              <a:gd name="connsiteX15" fmla="*/ 4466771 w 8577943"/>
              <a:gd name="connsiteY15" fmla="*/ 463427 h 1344410"/>
              <a:gd name="connsiteX16" fmla="*/ 4429578 w 8577943"/>
              <a:gd name="connsiteY16" fmla="*/ 579676 h 1344410"/>
              <a:gd name="connsiteX17" fmla="*/ 4376964 w 8577943"/>
              <a:gd name="connsiteY17" fmla="*/ 711470 h 1344410"/>
              <a:gd name="connsiteX18" fmla="*/ 4257675 w 8577943"/>
              <a:gd name="connsiteY18" fmla="*/ 1319788 h 1344410"/>
              <a:gd name="connsiteX19" fmla="*/ 3872139 w 8577943"/>
              <a:gd name="connsiteY19" fmla="*/ 1344410 h 1344410"/>
              <a:gd name="connsiteX20" fmla="*/ 3872139 w 8577943"/>
              <a:gd name="connsiteY20" fmla="*/ 1264717 h 1344410"/>
              <a:gd name="connsiteX21" fmla="*/ 3861480 w 8577943"/>
              <a:gd name="connsiteY21" fmla="*/ 1073809 h 1344410"/>
              <a:gd name="connsiteX22" fmla="*/ 3832679 w 8577943"/>
              <a:gd name="connsiteY22" fmla="*/ 864188 h 1344410"/>
              <a:gd name="connsiteX23" fmla="*/ 3779157 w 8577943"/>
              <a:gd name="connsiteY23" fmla="*/ 659776 h 1344410"/>
              <a:gd name="connsiteX24" fmla="*/ 3753303 w 8577943"/>
              <a:gd name="connsiteY24" fmla="*/ 549232 h 1344410"/>
              <a:gd name="connsiteX25" fmla="*/ 3693432 w 8577943"/>
              <a:gd name="connsiteY25" fmla="*/ 422094 h 1344410"/>
              <a:gd name="connsiteX26" fmla="*/ 3646714 w 8577943"/>
              <a:gd name="connsiteY26" fmla="*/ 341880 h 1344410"/>
              <a:gd name="connsiteX27" fmla="*/ 3579586 w 8577943"/>
              <a:gd name="connsiteY27" fmla="*/ 262304 h 1344410"/>
              <a:gd name="connsiteX28" fmla="*/ 3378200 w 8577943"/>
              <a:gd name="connsiteY28" fmla="*/ 243384 h 1344410"/>
              <a:gd name="connsiteX29" fmla="*/ 3213553 w 8577943"/>
              <a:gd name="connsiteY29" fmla="*/ 236515 h 1344410"/>
              <a:gd name="connsiteX30" fmla="*/ 3078843 w 8577943"/>
              <a:gd name="connsiteY30" fmla="*/ 285762 h 1344410"/>
              <a:gd name="connsiteX31" fmla="*/ 2741839 w 8577943"/>
              <a:gd name="connsiteY31" fmla="*/ 317256 h 1344410"/>
              <a:gd name="connsiteX32" fmla="*/ 2526846 w 8577943"/>
              <a:gd name="connsiteY32" fmla="*/ 254269 h 1344410"/>
              <a:gd name="connsiteX33" fmla="*/ 2149475 w 8577943"/>
              <a:gd name="connsiteY33" fmla="*/ 289780 h 1344410"/>
              <a:gd name="connsiteX34" fmla="*/ 1881414 w 8577943"/>
              <a:gd name="connsiteY34" fmla="*/ 318420 h 1344410"/>
              <a:gd name="connsiteX35" fmla="*/ 1766661 w 8577943"/>
              <a:gd name="connsiteY35" fmla="*/ 384258 h 1344410"/>
              <a:gd name="connsiteX36" fmla="*/ 1396093 w 8577943"/>
              <a:gd name="connsiteY36" fmla="*/ 363651 h 1344410"/>
              <a:gd name="connsiteX37" fmla="*/ 1081314 w 8577943"/>
              <a:gd name="connsiteY37" fmla="*/ 355618 h 1344410"/>
              <a:gd name="connsiteX38" fmla="*/ 854075 w 8577943"/>
              <a:gd name="connsiteY38" fmla="*/ 300666 h 1344410"/>
              <a:gd name="connsiteX39" fmla="*/ 670378 w 8577943"/>
              <a:gd name="connsiteY39" fmla="*/ 183251 h 1344410"/>
              <a:gd name="connsiteX40" fmla="*/ 32657 w 8577943"/>
              <a:gd name="connsiteY40" fmla="*/ 76200 h 1344410"/>
              <a:gd name="connsiteX41" fmla="*/ 0 w 8577943"/>
              <a:gd name="connsiteY41" fmla="*/ 1328057 h 134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577943" h="1344410">
                <a:moveTo>
                  <a:pt x="0" y="1328057"/>
                </a:moveTo>
                <a:lnTo>
                  <a:pt x="8577943" y="1338943"/>
                </a:lnTo>
                <a:lnTo>
                  <a:pt x="8545286" y="0"/>
                </a:lnTo>
                <a:lnTo>
                  <a:pt x="7815943" y="21771"/>
                </a:lnTo>
                <a:lnTo>
                  <a:pt x="7545161" y="254269"/>
                </a:lnTo>
                <a:cubicBezTo>
                  <a:pt x="7199842" y="344342"/>
                  <a:pt x="6864047" y="351988"/>
                  <a:pt x="6518728" y="400847"/>
                </a:cubicBezTo>
                <a:cubicBezTo>
                  <a:pt x="6237363" y="415362"/>
                  <a:pt x="6127447" y="429876"/>
                  <a:pt x="5868307" y="444391"/>
                </a:cubicBezTo>
                <a:lnTo>
                  <a:pt x="5755821" y="370520"/>
                </a:lnTo>
                <a:lnTo>
                  <a:pt x="5409293" y="345895"/>
                </a:lnTo>
                <a:lnTo>
                  <a:pt x="5319939" y="395142"/>
                </a:lnTo>
                <a:lnTo>
                  <a:pt x="4889046" y="419767"/>
                </a:lnTo>
                <a:lnTo>
                  <a:pt x="4739368" y="330994"/>
                </a:lnTo>
                <a:lnTo>
                  <a:pt x="4660446" y="303518"/>
                </a:lnTo>
                <a:lnTo>
                  <a:pt x="4603750" y="285239"/>
                </a:lnTo>
                <a:lnTo>
                  <a:pt x="4548868" y="356258"/>
                </a:lnTo>
                <a:cubicBezTo>
                  <a:pt x="4515152" y="424035"/>
                  <a:pt x="4465562" y="388780"/>
                  <a:pt x="4466771" y="463427"/>
                </a:cubicBezTo>
                <a:lnTo>
                  <a:pt x="4429578" y="579676"/>
                </a:lnTo>
                <a:lnTo>
                  <a:pt x="4376964" y="711470"/>
                </a:lnTo>
                <a:cubicBezTo>
                  <a:pt x="4318151" y="916533"/>
                  <a:pt x="4291088" y="1121594"/>
                  <a:pt x="4257675" y="1319788"/>
                </a:cubicBezTo>
                <a:lnTo>
                  <a:pt x="3872139" y="1344410"/>
                </a:lnTo>
                <a:lnTo>
                  <a:pt x="3872139" y="1264717"/>
                </a:lnTo>
                <a:cubicBezTo>
                  <a:pt x="3843111" y="1170374"/>
                  <a:pt x="3868057" y="1140564"/>
                  <a:pt x="3861480" y="1073809"/>
                </a:cubicBezTo>
                <a:cubicBezTo>
                  <a:pt x="3854903" y="1007054"/>
                  <a:pt x="3846399" y="933193"/>
                  <a:pt x="3832679" y="864188"/>
                </a:cubicBezTo>
                <a:cubicBezTo>
                  <a:pt x="3818959" y="795183"/>
                  <a:pt x="3795384" y="676004"/>
                  <a:pt x="3779157" y="659776"/>
                </a:cubicBezTo>
                <a:cubicBezTo>
                  <a:pt x="3770539" y="622928"/>
                  <a:pt x="3767590" y="588846"/>
                  <a:pt x="3753303" y="549232"/>
                </a:cubicBezTo>
                <a:cubicBezTo>
                  <a:pt x="3739016" y="509618"/>
                  <a:pt x="3711197" y="456653"/>
                  <a:pt x="3693432" y="422094"/>
                </a:cubicBezTo>
                <a:cubicBezTo>
                  <a:pt x="3675667" y="387535"/>
                  <a:pt x="3665688" y="368512"/>
                  <a:pt x="3646714" y="341880"/>
                </a:cubicBezTo>
                <a:cubicBezTo>
                  <a:pt x="3627740" y="315248"/>
                  <a:pt x="3604496" y="262304"/>
                  <a:pt x="3579586" y="262304"/>
                </a:cubicBezTo>
                <a:lnTo>
                  <a:pt x="3378200" y="243384"/>
                </a:lnTo>
                <a:lnTo>
                  <a:pt x="3213553" y="236515"/>
                </a:lnTo>
                <a:lnTo>
                  <a:pt x="3078843" y="285762"/>
                </a:lnTo>
                <a:lnTo>
                  <a:pt x="2741839" y="317256"/>
                </a:lnTo>
                <a:lnTo>
                  <a:pt x="2526846" y="254269"/>
                </a:lnTo>
                <a:lnTo>
                  <a:pt x="2149475" y="289780"/>
                </a:lnTo>
                <a:lnTo>
                  <a:pt x="1881414" y="318420"/>
                </a:lnTo>
                <a:lnTo>
                  <a:pt x="1766661" y="384258"/>
                </a:lnTo>
                <a:lnTo>
                  <a:pt x="1396093" y="363651"/>
                </a:lnTo>
                <a:lnTo>
                  <a:pt x="1081314" y="355618"/>
                </a:lnTo>
                <a:lnTo>
                  <a:pt x="854075" y="300666"/>
                </a:lnTo>
                <a:lnTo>
                  <a:pt x="670378" y="183251"/>
                </a:lnTo>
                <a:cubicBezTo>
                  <a:pt x="483204" y="51402"/>
                  <a:pt x="245231" y="111884"/>
                  <a:pt x="32657" y="76200"/>
                </a:cubicBezTo>
                <a:lnTo>
                  <a:pt x="0" y="1328057"/>
                </a:lnTo>
                <a:close/>
              </a:path>
            </a:pathLst>
          </a:cu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152400" y="2982691"/>
            <a:ext cx="8828314" cy="1821351"/>
          </a:xfrm>
          <a:custGeom>
            <a:avLst/>
            <a:gdLst>
              <a:gd name="connsiteX0" fmla="*/ 0 w 8828314"/>
              <a:gd name="connsiteY0" fmla="*/ 185057 h 1230085"/>
              <a:gd name="connsiteX1" fmla="*/ 54429 w 8828314"/>
              <a:gd name="connsiteY1" fmla="*/ 206828 h 1230085"/>
              <a:gd name="connsiteX2" fmla="*/ 97971 w 8828314"/>
              <a:gd name="connsiteY2" fmla="*/ 261257 h 1230085"/>
              <a:gd name="connsiteX3" fmla="*/ 141514 w 8828314"/>
              <a:gd name="connsiteY3" fmla="*/ 304800 h 1230085"/>
              <a:gd name="connsiteX4" fmla="*/ 163286 w 8828314"/>
              <a:gd name="connsiteY4" fmla="*/ 326571 h 1230085"/>
              <a:gd name="connsiteX5" fmla="*/ 185057 w 8828314"/>
              <a:gd name="connsiteY5" fmla="*/ 348343 h 1230085"/>
              <a:gd name="connsiteX6" fmla="*/ 228600 w 8828314"/>
              <a:gd name="connsiteY6" fmla="*/ 413657 h 1230085"/>
              <a:gd name="connsiteX7" fmla="*/ 239486 w 8828314"/>
              <a:gd name="connsiteY7" fmla="*/ 446314 h 1230085"/>
              <a:gd name="connsiteX8" fmla="*/ 283029 w 8828314"/>
              <a:gd name="connsiteY8" fmla="*/ 500743 h 1230085"/>
              <a:gd name="connsiteX9" fmla="*/ 304800 w 8828314"/>
              <a:gd name="connsiteY9" fmla="*/ 533400 h 1230085"/>
              <a:gd name="connsiteX10" fmla="*/ 337457 w 8828314"/>
              <a:gd name="connsiteY10" fmla="*/ 555171 h 1230085"/>
              <a:gd name="connsiteX11" fmla="*/ 391886 w 8828314"/>
              <a:gd name="connsiteY11" fmla="*/ 609600 h 1230085"/>
              <a:gd name="connsiteX12" fmla="*/ 424543 w 8828314"/>
              <a:gd name="connsiteY12" fmla="*/ 631371 h 1230085"/>
              <a:gd name="connsiteX13" fmla="*/ 446314 w 8828314"/>
              <a:gd name="connsiteY13" fmla="*/ 653143 h 1230085"/>
              <a:gd name="connsiteX14" fmla="*/ 478971 w 8828314"/>
              <a:gd name="connsiteY14" fmla="*/ 674914 h 1230085"/>
              <a:gd name="connsiteX15" fmla="*/ 500743 w 8828314"/>
              <a:gd name="connsiteY15" fmla="*/ 696685 h 1230085"/>
              <a:gd name="connsiteX16" fmla="*/ 533400 w 8828314"/>
              <a:gd name="connsiteY16" fmla="*/ 707571 h 1230085"/>
              <a:gd name="connsiteX17" fmla="*/ 620486 w 8828314"/>
              <a:gd name="connsiteY17" fmla="*/ 751114 h 1230085"/>
              <a:gd name="connsiteX18" fmla="*/ 718457 w 8828314"/>
              <a:gd name="connsiteY18" fmla="*/ 783771 h 1230085"/>
              <a:gd name="connsiteX19" fmla="*/ 783771 w 8828314"/>
              <a:gd name="connsiteY19" fmla="*/ 805543 h 1230085"/>
              <a:gd name="connsiteX20" fmla="*/ 816429 w 8828314"/>
              <a:gd name="connsiteY20" fmla="*/ 816428 h 1230085"/>
              <a:gd name="connsiteX21" fmla="*/ 925286 w 8828314"/>
              <a:gd name="connsiteY21" fmla="*/ 849085 h 1230085"/>
              <a:gd name="connsiteX22" fmla="*/ 957943 w 8828314"/>
              <a:gd name="connsiteY22" fmla="*/ 859971 h 1230085"/>
              <a:gd name="connsiteX23" fmla="*/ 990600 w 8828314"/>
              <a:gd name="connsiteY23" fmla="*/ 870857 h 1230085"/>
              <a:gd name="connsiteX24" fmla="*/ 1055914 w 8828314"/>
              <a:gd name="connsiteY24" fmla="*/ 881743 h 1230085"/>
              <a:gd name="connsiteX25" fmla="*/ 1491343 w 8828314"/>
              <a:gd name="connsiteY25" fmla="*/ 892628 h 1230085"/>
              <a:gd name="connsiteX26" fmla="*/ 1643743 w 8828314"/>
              <a:gd name="connsiteY26" fmla="*/ 903514 h 1230085"/>
              <a:gd name="connsiteX27" fmla="*/ 1937657 w 8828314"/>
              <a:gd name="connsiteY27" fmla="*/ 881743 h 1230085"/>
              <a:gd name="connsiteX28" fmla="*/ 2111829 w 8828314"/>
              <a:gd name="connsiteY28" fmla="*/ 870857 h 1230085"/>
              <a:gd name="connsiteX29" fmla="*/ 2209800 w 8828314"/>
              <a:gd name="connsiteY29" fmla="*/ 859971 h 1230085"/>
              <a:gd name="connsiteX30" fmla="*/ 2481943 w 8828314"/>
              <a:gd name="connsiteY30" fmla="*/ 849085 h 1230085"/>
              <a:gd name="connsiteX31" fmla="*/ 2764971 w 8828314"/>
              <a:gd name="connsiteY31" fmla="*/ 859971 h 1230085"/>
              <a:gd name="connsiteX32" fmla="*/ 2797629 w 8828314"/>
              <a:gd name="connsiteY32" fmla="*/ 870857 h 1230085"/>
              <a:gd name="connsiteX33" fmla="*/ 3211286 w 8828314"/>
              <a:gd name="connsiteY33" fmla="*/ 859971 h 1230085"/>
              <a:gd name="connsiteX34" fmla="*/ 3254829 w 8828314"/>
              <a:gd name="connsiteY34" fmla="*/ 849085 h 1230085"/>
              <a:gd name="connsiteX35" fmla="*/ 3679371 w 8828314"/>
              <a:gd name="connsiteY35" fmla="*/ 849085 h 1230085"/>
              <a:gd name="connsiteX36" fmla="*/ 3777343 w 8828314"/>
              <a:gd name="connsiteY36" fmla="*/ 892628 h 1230085"/>
              <a:gd name="connsiteX37" fmla="*/ 3820886 w 8828314"/>
              <a:gd name="connsiteY37" fmla="*/ 936171 h 1230085"/>
              <a:gd name="connsiteX38" fmla="*/ 3842657 w 8828314"/>
              <a:gd name="connsiteY38" fmla="*/ 957943 h 1230085"/>
              <a:gd name="connsiteX39" fmla="*/ 3864429 w 8828314"/>
              <a:gd name="connsiteY39" fmla="*/ 979714 h 1230085"/>
              <a:gd name="connsiteX40" fmla="*/ 3897086 w 8828314"/>
              <a:gd name="connsiteY40" fmla="*/ 1034143 h 1230085"/>
              <a:gd name="connsiteX41" fmla="*/ 3918857 w 8828314"/>
              <a:gd name="connsiteY41" fmla="*/ 1066800 h 1230085"/>
              <a:gd name="connsiteX42" fmla="*/ 3962400 w 8828314"/>
              <a:gd name="connsiteY42" fmla="*/ 1110343 h 1230085"/>
              <a:gd name="connsiteX43" fmla="*/ 4005943 w 8828314"/>
              <a:gd name="connsiteY43" fmla="*/ 1164771 h 1230085"/>
              <a:gd name="connsiteX44" fmla="*/ 4027714 w 8828314"/>
              <a:gd name="connsiteY44" fmla="*/ 1186543 h 1230085"/>
              <a:gd name="connsiteX45" fmla="*/ 4082143 w 8828314"/>
              <a:gd name="connsiteY45" fmla="*/ 1197428 h 1230085"/>
              <a:gd name="connsiteX46" fmla="*/ 4147457 w 8828314"/>
              <a:gd name="connsiteY46" fmla="*/ 1219200 h 1230085"/>
              <a:gd name="connsiteX47" fmla="*/ 4180114 w 8828314"/>
              <a:gd name="connsiteY47" fmla="*/ 1230085 h 1230085"/>
              <a:gd name="connsiteX48" fmla="*/ 4354286 w 8828314"/>
              <a:gd name="connsiteY48" fmla="*/ 1219200 h 1230085"/>
              <a:gd name="connsiteX49" fmla="*/ 4397829 w 8828314"/>
              <a:gd name="connsiteY49" fmla="*/ 1175657 h 1230085"/>
              <a:gd name="connsiteX50" fmla="*/ 4430486 w 8828314"/>
              <a:gd name="connsiteY50" fmla="*/ 1153885 h 1230085"/>
              <a:gd name="connsiteX51" fmla="*/ 4452257 w 8828314"/>
              <a:gd name="connsiteY51" fmla="*/ 1121228 h 1230085"/>
              <a:gd name="connsiteX52" fmla="*/ 4474029 w 8828314"/>
              <a:gd name="connsiteY52" fmla="*/ 1099457 h 1230085"/>
              <a:gd name="connsiteX53" fmla="*/ 4484914 w 8828314"/>
              <a:gd name="connsiteY53" fmla="*/ 1066800 h 1230085"/>
              <a:gd name="connsiteX54" fmla="*/ 4506686 w 8828314"/>
              <a:gd name="connsiteY54" fmla="*/ 1045028 h 1230085"/>
              <a:gd name="connsiteX55" fmla="*/ 4550229 w 8828314"/>
              <a:gd name="connsiteY55" fmla="*/ 990600 h 1230085"/>
              <a:gd name="connsiteX56" fmla="*/ 4582886 w 8828314"/>
              <a:gd name="connsiteY56" fmla="*/ 936171 h 1230085"/>
              <a:gd name="connsiteX57" fmla="*/ 4615543 w 8828314"/>
              <a:gd name="connsiteY57" fmla="*/ 925285 h 1230085"/>
              <a:gd name="connsiteX58" fmla="*/ 4680857 w 8828314"/>
              <a:gd name="connsiteY58" fmla="*/ 881743 h 1230085"/>
              <a:gd name="connsiteX59" fmla="*/ 4713514 w 8828314"/>
              <a:gd name="connsiteY59" fmla="*/ 859971 h 1230085"/>
              <a:gd name="connsiteX60" fmla="*/ 4800600 w 8828314"/>
              <a:gd name="connsiteY60" fmla="*/ 870857 h 1230085"/>
              <a:gd name="connsiteX61" fmla="*/ 4887686 w 8828314"/>
              <a:gd name="connsiteY61" fmla="*/ 892628 h 1230085"/>
              <a:gd name="connsiteX62" fmla="*/ 4942114 w 8828314"/>
              <a:gd name="connsiteY62" fmla="*/ 903514 h 1230085"/>
              <a:gd name="connsiteX63" fmla="*/ 4974771 w 8828314"/>
              <a:gd name="connsiteY63" fmla="*/ 914400 h 1230085"/>
              <a:gd name="connsiteX64" fmla="*/ 5050971 w 8828314"/>
              <a:gd name="connsiteY64" fmla="*/ 925285 h 1230085"/>
              <a:gd name="connsiteX65" fmla="*/ 5431971 w 8828314"/>
              <a:gd name="connsiteY65" fmla="*/ 914400 h 1230085"/>
              <a:gd name="connsiteX66" fmla="*/ 5464629 w 8828314"/>
              <a:gd name="connsiteY66" fmla="*/ 903514 h 1230085"/>
              <a:gd name="connsiteX67" fmla="*/ 5508171 w 8828314"/>
              <a:gd name="connsiteY67" fmla="*/ 892628 h 1230085"/>
              <a:gd name="connsiteX68" fmla="*/ 5867400 w 8828314"/>
              <a:gd name="connsiteY68" fmla="*/ 903514 h 1230085"/>
              <a:gd name="connsiteX69" fmla="*/ 5900057 w 8828314"/>
              <a:gd name="connsiteY69" fmla="*/ 914400 h 1230085"/>
              <a:gd name="connsiteX70" fmla="*/ 6019800 w 8828314"/>
              <a:gd name="connsiteY70" fmla="*/ 925285 h 1230085"/>
              <a:gd name="connsiteX71" fmla="*/ 6553200 w 8828314"/>
              <a:gd name="connsiteY71" fmla="*/ 914400 h 1230085"/>
              <a:gd name="connsiteX72" fmla="*/ 6585857 w 8828314"/>
              <a:gd name="connsiteY72" fmla="*/ 903514 h 1230085"/>
              <a:gd name="connsiteX73" fmla="*/ 6672943 w 8828314"/>
              <a:gd name="connsiteY73" fmla="*/ 892628 h 1230085"/>
              <a:gd name="connsiteX74" fmla="*/ 7402286 w 8828314"/>
              <a:gd name="connsiteY74" fmla="*/ 870857 h 1230085"/>
              <a:gd name="connsiteX75" fmla="*/ 7489371 w 8828314"/>
              <a:gd name="connsiteY75" fmla="*/ 859971 h 1230085"/>
              <a:gd name="connsiteX76" fmla="*/ 7641771 w 8828314"/>
              <a:gd name="connsiteY76" fmla="*/ 849085 h 1230085"/>
              <a:gd name="connsiteX77" fmla="*/ 7674429 w 8828314"/>
              <a:gd name="connsiteY77" fmla="*/ 838200 h 1230085"/>
              <a:gd name="connsiteX78" fmla="*/ 7761514 w 8828314"/>
              <a:gd name="connsiteY78" fmla="*/ 816428 h 1230085"/>
              <a:gd name="connsiteX79" fmla="*/ 7826829 w 8828314"/>
              <a:gd name="connsiteY79" fmla="*/ 783771 h 1230085"/>
              <a:gd name="connsiteX80" fmla="*/ 7859486 w 8828314"/>
              <a:gd name="connsiteY80" fmla="*/ 772885 h 1230085"/>
              <a:gd name="connsiteX81" fmla="*/ 7903029 w 8828314"/>
              <a:gd name="connsiteY81" fmla="*/ 751114 h 1230085"/>
              <a:gd name="connsiteX82" fmla="*/ 7946571 w 8828314"/>
              <a:gd name="connsiteY82" fmla="*/ 740228 h 1230085"/>
              <a:gd name="connsiteX83" fmla="*/ 7979229 w 8828314"/>
              <a:gd name="connsiteY83" fmla="*/ 729343 h 1230085"/>
              <a:gd name="connsiteX84" fmla="*/ 8077200 w 8828314"/>
              <a:gd name="connsiteY84" fmla="*/ 685800 h 1230085"/>
              <a:gd name="connsiteX85" fmla="*/ 8120743 w 8828314"/>
              <a:gd name="connsiteY85" fmla="*/ 664028 h 1230085"/>
              <a:gd name="connsiteX86" fmla="*/ 8153400 w 8828314"/>
              <a:gd name="connsiteY86" fmla="*/ 642257 h 1230085"/>
              <a:gd name="connsiteX87" fmla="*/ 8186057 w 8828314"/>
              <a:gd name="connsiteY87" fmla="*/ 631371 h 1230085"/>
              <a:gd name="connsiteX88" fmla="*/ 8240486 w 8828314"/>
              <a:gd name="connsiteY88" fmla="*/ 587828 h 1230085"/>
              <a:gd name="connsiteX89" fmla="*/ 8305800 w 8828314"/>
              <a:gd name="connsiteY89" fmla="*/ 533400 h 1230085"/>
              <a:gd name="connsiteX90" fmla="*/ 8338457 w 8828314"/>
              <a:gd name="connsiteY90" fmla="*/ 478971 h 1230085"/>
              <a:gd name="connsiteX91" fmla="*/ 8382000 w 8828314"/>
              <a:gd name="connsiteY91" fmla="*/ 391885 h 1230085"/>
              <a:gd name="connsiteX92" fmla="*/ 8403771 w 8828314"/>
              <a:gd name="connsiteY92" fmla="*/ 359228 h 1230085"/>
              <a:gd name="connsiteX93" fmla="*/ 8414657 w 8828314"/>
              <a:gd name="connsiteY93" fmla="*/ 326571 h 1230085"/>
              <a:gd name="connsiteX94" fmla="*/ 8469086 w 8828314"/>
              <a:gd name="connsiteY94" fmla="*/ 283028 h 1230085"/>
              <a:gd name="connsiteX95" fmla="*/ 8534400 w 8828314"/>
              <a:gd name="connsiteY95" fmla="*/ 217714 h 1230085"/>
              <a:gd name="connsiteX96" fmla="*/ 8556171 w 8828314"/>
              <a:gd name="connsiteY96" fmla="*/ 185057 h 1230085"/>
              <a:gd name="connsiteX97" fmla="*/ 8588829 w 8828314"/>
              <a:gd name="connsiteY97" fmla="*/ 174171 h 1230085"/>
              <a:gd name="connsiteX98" fmla="*/ 8599714 w 8828314"/>
              <a:gd name="connsiteY98" fmla="*/ 141514 h 1230085"/>
              <a:gd name="connsiteX99" fmla="*/ 8675914 w 8828314"/>
              <a:gd name="connsiteY99" fmla="*/ 87085 h 1230085"/>
              <a:gd name="connsiteX100" fmla="*/ 8741229 w 8828314"/>
              <a:gd name="connsiteY100" fmla="*/ 43543 h 1230085"/>
              <a:gd name="connsiteX101" fmla="*/ 8773886 w 8828314"/>
              <a:gd name="connsiteY101" fmla="*/ 21771 h 1230085"/>
              <a:gd name="connsiteX102" fmla="*/ 8828314 w 8828314"/>
              <a:gd name="connsiteY102" fmla="*/ 0 h 1230085"/>
              <a:gd name="connsiteX0" fmla="*/ 0 w 8828314"/>
              <a:gd name="connsiteY0" fmla="*/ 185057 h 1817914"/>
              <a:gd name="connsiteX1" fmla="*/ 54429 w 8828314"/>
              <a:gd name="connsiteY1" fmla="*/ 206828 h 1817914"/>
              <a:gd name="connsiteX2" fmla="*/ 97971 w 8828314"/>
              <a:gd name="connsiteY2" fmla="*/ 261257 h 1817914"/>
              <a:gd name="connsiteX3" fmla="*/ 141514 w 8828314"/>
              <a:gd name="connsiteY3" fmla="*/ 304800 h 1817914"/>
              <a:gd name="connsiteX4" fmla="*/ 163286 w 8828314"/>
              <a:gd name="connsiteY4" fmla="*/ 326571 h 1817914"/>
              <a:gd name="connsiteX5" fmla="*/ 185057 w 8828314"/>
              <a:gd name="connsiteY5" fmla="*/ 348343 h 1817914"/>
              <a:gd name="connsiteX6" fmla="*/ 228600 w 8828314"/>
              <a:gd name="connsiteY6" fmla="*/ 413657 h 1817914"/>
              <a:gd name="connsiteX7" fmla="*/ 239486 w 8828314"/>
              <a:gd name="connsiteY7" fmla="*/ 446314 h 1817914"/>
              <a:gd name="connsiteX8" fmla="*/ 283029 w 8828314"/>
              <a:gd name="connsiteY8" fmla="*/ 500743 h 1817914"/>
              <a:gd name="connsiteX9" fmla="*/ 304800 w 8828314"/>
              <a:gd name="connsiteY9" fmla="*/ 533400 h 1817914"/>
              <a:gd name="connsiteX10" fmla="*/ 337457 w 8828314"/>
              <a:gd name="connsiteY10" fmla="*/ 555171 h 1817914"/>
              <a:gd name="connsiteX11" fmla="*/ 391886 w 8828314"/>
              <a:gd name="connsiteY11" fmla="*/ 609600 h 1817914"/>
              <a:gd name="connsiteX12" fmla="*/ 424543 w 8828314"/>
              <a:gd name="connsiteY12" fmla="*/ 631371 h 1817914"/>
              <a:gd name="connsiteX13" fmla="*/ 446314 w 8828314"/>
              <a:gd name="connsiteY13" fmla="*/ 653143 h 1817914"/>
              <a:gd name="connsiteX14" fmla="*/ 478971 w 8828314"/>
              <a:gd name="connsiteY14" fmla="*/ 674914 h 1817914"/>
              <a:gd name="connsiteX15" fmla="*/ 500743 w 8828314"/>
              <a:gd name="connsiteY15" fmla="*/ 696685 h 1817914"/>
              <a:gd name="connsiteX16" fmla="*/ 533400 w 8828314"/>
              <a:gd name="connsiteY16" fmla="*/ 707571 h 1817914"/>
              <a:gd name="connsiteX17" fmla="*/ 620486 w 8828314"/>
              <a:gd name="connsiteY17" fmla="*/ 751114 h 1817914"/>
              <a:gd name="connsiteX18" fmla="*/ 718457 w 8828314"/>
              <a:gd name="connsiteY18" fmla="*/ 783771 h 1817914"/>
              <a:gd name="connsiteX19" fmla="*/ 783771 w 8828314"/>
              <a:gd name="connsiteY19" fmla="*/ 805543 h 1817914"/>
              <a:gd name="connsiteX20" fmla="*/ 816429 w 8828314"/>
              <a:gd name="connsiteY20" fmla="*/ 816428 h 1817914"/>
              <a:gd name="connsiteX21" fmla="*/ 925286 w 8828314"/>
              <a:gd name="connsiteY21" fmla="*/ 849085 h 1817914"/>
              <a:gd name="connsiteX22" fmla="*/ 957943 w 8828314"/>
              <a:gd name="connsiteY22" fmla="*/ 859971 h 1817914"/>
              <a:gd name="connsiteX23" fmla="*/ 990600 w 8828314"/>
              <a:gd name="connsiteY23" fmla="*/ 870857 h 1817914"/>
              <a:gd name="connsiteX24" fmla="*/ 1055914 w 8828314"/>
              <a:gd name="connsiteY24" fmla="*/ 881743 h 1817914"/>
              <a:gd name="connsiteX25" fmla="*/ 1491343 w 8828314"/>
              <a:gd name="connsiteY25" fmla="*/ 892628 h 1817914"/>
              <a:gd name="connsiteX26" fmla="*/ 1643743 w 8828314"/>
              <a:gd name="connsiteY26" fmla="*/ 903514 h 1817914"/>
              <a:gd name="connsiteX27" fmla="*/ 1937657 w 8828314"/>
              <a:gd name="connsiteY27" fmla="*/ 881743 h 1817914"/>
              <a:gd name="connsiteX28" fmla="*/ 2111829 w 8828314"/>
              <a:gd name="connsiteY28" fmla="*/ 870857 h 1817914"/>
              <a:gd name="connsiteX29" fmla="*/ 2209800 w 8828314"/>
              <a:gd name="connsiteY29" fmla="*/ 859971 h 1817914"/>
              <a:gd name="connsiteX30" fmla="*/ 2481943 w 8828314"/>
              <a:gd name="connsiteY30" fmla="*/ 849085 h 1817914"/>
              <a:gd name="connsiteX31" fmla="*/ 2764971 w 8828314"/>
              <a:gd name="connsiteY31" fmla="*/ 859971 h 1817914"/>
              <a:gd name="connsiteX32" fmla="*/ 2797629 w 8828314"/>
              <a:gd name="connsiteY32" fmla="*/ 870857 h 1817914"/>
              <a:gd name="connsiteX33" fmla="*/ 3211286 w 8828314"/>
              <a:gd name="connsiteY33" fmla="*/ 859971 h 1817914"/>
              <a:gd name="connsiteX34" fmla="*/ 3254829 w 8828314"/>
              <a:gd name="connsiteY34" fmla="*/ 849085 h 1817914"/>
              <a:gd name="connsiteX35" fmla="*/ 3679371 w 8828314"/>
              <a:gd name="connsiteY35" fmla="*/ 849085 h 1817914"/>
              <a:gd name="connsiteX36" fmla="*/ 3777343 w 8828314"/>
              <a:gd name="connsiteY36" fmla="*/ 892628 h 1817914"/>
              <a:gd name="connsiteX37" fmla="*/ 3820886 w 8828314"/>
              <a:gd name="connsiteY37" fmla="*/ 936171 h 1817914"/>
              <a:gd name="connsiteX38" fmla="*/ 3842657 w 8828314"/>
              <a:gd name="connsiteY38" fmla="*/ 957943 h 1817914"/>
              <a:gd name="connsiteX39" fmla="*/ 3864429 w 8828314"/>
              <a:gd name="connsiteY39" fmla="*/ 979714 h 1817914"/>
              <a:gd name="connsiteX40" fmla="*/ 3897086 w 8828314"/>
              <a:gd name="connsiteY40" fmla="*/ 1034143 h 1817914"/>
              <a:gd name="connsiteX41" fmla="*/ 3918857 w 8828314"/>
              <a:gd name="connsiteY41" fmla="*/ 1066800 h 1817914"/>
              <a:gd name="connsiteX42" fmla="*/ 3962400 w 8828314"/>
              <a:gd name="connsiteY42" fmla="*/ 1110343 h 1817914"/>
              <a:gd name="connsiteX43" fmla="*/ 4005943 w 8828314"/>
              <a:gd name="connsiteY43" fmla="*/ 1164771 h 1817914"/>
              <a:gd name="connsiteX44" fmla="*/ 4027714 w 8828314"/>
              <a:gd name="connsiteY44" fmla="*/ 1186543 h 1817914"/>
              <a:gd name="connsiteX45" fmla="*/ 4082143 w 8828314"/>
              <a:gd name="connsiteY45" fmla="*/ 1197428 h 1817914"/>
              <a:gd name="connsiteX46" fmla="*/ 4147457 w 8828314"/>
              <a:gd name="connsiteY46" fmla="*/ 1219200 h 1817914"/>
              <a:gd name="connsiteX47" fmla="*/ 4190999 w 8828314"/>
              <a:gd name="connsiteY47" fmla="*/ 1817914 h 1817914"/>
              <a:gd name="connsiteX48" fmla="*/ 4354286 w 8828314"/>
              <a:gd name="connsiteY48" fmla="*/ 1219200 h 1817914"/>
              <a:gd name="connsiteX49" fmla="*/ 4397829 w 8828314"/>
              <a:gd name="connsiteY49" fmla="*/ 1175657 h 1817914"/>
              <a:gd name="connsiteX50" fmla="*/ 4430486 w 8828314"/>
              <a:gd name="connsiteY50" fmla="*/ 1153885 h 1817914"/>
              <a:gd name="connsiteX51" fmla="*/ 4452257 w 8828314"/>
              <a:gd name="connsiteY51" fmla="*/ 1121228 h 1817914"/>
              <a:gd name="connsiteX52" fmla="*/ 4474029 w 8828314"/>
              <a:gd name="connsiteY52" fmla="*/ 1099457 h 1817914"/>
              <a:gd name="connsiteX53" fmla="*/ 4484914 w 8828314"/>
              <a:gd name="connsiteY53" fmla="*/ 1066800 h 1817914"/>
              <a:gd name="connsiteX54" fmla="*/ 4506686 w 8828314"/>
              <a:gd name="connsiteY54" fmla="*/ 1045028 h 1817914"/>
              <a:gd name="connsiteX55" fmla="*/ 4550229 w 8828314"/>
              <a:gd name="connsiteY55" fmla="*/ 990600 h 1817914"/>
              <a:gd name="connsiteX56" fmla="*/ 4582886 w 8828314"/>
              <a:gd name="connsiteY56" fmla="*/ 936171 h 1817914"/>
              <a:gd name="connsiteX57" fmla="*/ 4615543 w 8828314"/>
              <a:gd name="connsiteY57" fmla="*/ 925285 h 1817914"/>
              <a:gd name="connsiteX58" fmla="*/ 4680857 w 8828314"/>
              <a:gd name="connsiteY58" fmla="*/ 881743 h 1817914"/>
              <a:gd name="connsiteX59" fmla="*/ 4713514 w 8828314"/>
              <a:gd name="connsiteY59" fmla="*/ 859971 h 1817914"/>
              <a:gd name="connsiteX60" fmla="*/ 4800600 w 8828314"/>
              <a:gd name="connsiteY60" fmla="*/ 870857 h 1817914"/>
              <a:gd name="connsiteX61" fmla="*/ 4887686 w 8828314"/>
              <a:gd name="connsiteY61" fmla="*/ 892628 h 1817914"/>
              <a:gd name="connsiteX62" fmla="*/ 4942114 w 8828314"/>
              <a:gd name="connsiteY62" fmla="*/ 903514 h 1817914"/>
              <a:gd name="connsiteX63" fmla="*/ 4974771 w 8828314"/>
              <a:gd name="connsiteY63" fmla="*/ 914400 h 1817914"/>
              <a:gd name="connsiteX64" fmla="*/ 5050971 w 8828314"/>
              <a:gd name="connsiteY64" fmla="*/ 925285 h 1817914"/>
              <a:gd name="connsiteX65" fmla="*/ 5431971 w 8828314"/>
              <a:gd name="connsiteY65" fmla="*/ 914400 h 1817914"/>
              <a:gd name="connsiteX66" fmla="*/ 5464629 w 8828314"/>
              <a:gd name="connsiteY66" fmla="*/ 903514 h 1817914"/>
              <a:gd name="connsiteX67" fmla="*/ 5508171 w 8828314"/>
              <a:gd name="connsiteY67" fmla="*/ 892628 h 1817914"/>
              <a:gd name="connsiteX68" fmla="*/ 5867400 w 8828314"/>
              <a:gd name="connsiteY68" fmla="*/ 903514 h 1817914"/>
              <a:gd name="connsiteX69" fmla="*/ 5900057 w 8828314"/>
              <a:gd name="connsiteY69" fmla="*/ 914400 h 1817914"/>
              <a:gd name="connsiteX70" fmla="*/ 6019800 w 8828314"/>
              <a:gd name="connsiteY70" fmla="*/ 925285 h 1817914"/>
              <a:gd name="connsiteX71" fmla="*/ 6553200 w 8828314"/>
              <a:gd name="connsiteY71" fmla="*/ 914400 h 1817914"/>
              <a:gd name="connsiteX72" fmla="*/ 6585857 w 8828314"/>
              <a:gd name="connsiteY72" fmla="*/ 903514 h 1817914"/>
              <a:gd name="connsiteX73" fmla="*/ 6672943 w 8828314"/>
              <a:gd name="connsiteY73" fmla="*/ 892628 h 1817914"/>
              <a:gd name="connsiteX74" fmla="*/ 7402286 w 8828314"/>
              <a:gd name="connsiteY74" fmla="*/ 870857 h 1817914"/>
              <a:gd name="connsiteX75" fmla="*/ 7489371 w 8828314"/>
              <a:gd name="connsiteY75" fmla="*/ 859971 h 1817914"/>
              <a:gd name="connsiteX76" fmla="*/ 7641771 w 8828314"/>
              <a:gd name="connsiteY76" fmla="*/ 849085 h 1817914"/>
              <a:gd name="connsiteX77" fmla="*/ 7674429 w 8828314"/>
              <a:gd name="connsiteY77" fmla="*/ 838200 h 1817914"/>
              <a:gd name="connsiteX78" fmla="*/ 7761514 w 8828314"/>
              <a:gd name="connsiteY78" fmla="*/ 816428 h 1817914"/>
              <a:gd name="connsiteX79" fmla="*/ 7826829 w 8828314"/>
              <a:gd name="connsiteY79" fmla="*/ 783771 h 1817914"/>
              <a:gd name="connsiteX80" fmla="*/ 7859486 w 8828314"/>
              <a:gd name="connsiteY80" fmla="*/ 772885 h 1817914"/>
              <a:gd name="connsiteX81" fmla="*/ 7903029 w 8828314"/>
              <a:gd name="connsiteY81" fmla="*/ 751114 h 1817914"/>
              <a:gd name="connsiteX82" fmla="*/ 7946571 w 8828314"/>
              <a:gd name="connsiteY82" fmla="*/ 740228 h 1817914"/>
              <a:gd name="connsiteX83" fmla="*/ 7979229 w 8828314"/>
              <a:gd name="connsiteY83" fmla="*/ 729343 h 1817914"/>
              <a:gd name="connsiteX84" fmla="*/ 8077200 w 8828314"/>
              <a:gd name="connsiteY84" fmla="*/ 685800 h 1817914"/>
              <a:gd name="connsiteX85" fmla="*/ 8120743 w 8828314"/>
              <a:gd name="connsiteY85" fmla="*/ 664028 h 1817914"/>
              <a:gd name="connsiteX86" fmla="*/ 8153400 w 8828314"/>
              <a:gd name="connsiteY86" fmla="*/ 642257 h 1817914"/>
              <a:gd name="connsiteX87" fmla="*/ 8186057 w 8828314"/>
              <a:gd name="connsiteY87" fmla="*/ 631371 h 1817914"/>
              <a:gd name="connsiteX88" fmla="*/ 8240486 w 8828314"/>
              <a:gd name="connsiteY88" fmla="*/ 587828 h 1817914"/>
              <a:gd name="connsiteX89" fmla="*/ 8305800 w 8828314"/>
              <a:gd name="connsiteY89" fmla="*/ 533400 h 1817914"/>
              <a:gd name="connsiteX90" fmla="*/ 8338457 w 8828314"/>
              <a:gd name="connsiteY90" fmla="*/ 478971 h 1817914"/>
              <a:gd name="connsiteX91" fmla="*/ 8382000 w 8828314"/>
              <a:gd name="connsiteY91" fmla="*/ 391885 h 1817914"/>
              <a:gd name="connsiteX92" fmla="*/ 8403771 w 8828314"/>
              <a:gd name="connsiteY92" fmla="*/ 359228 h 1817914"/>
              <a:gd name="connsiteX93" fmla="*/ 8414657 w 8828314"/>
              <a:gd name="connsiteY93" fmla="*/ 326571 h 1817914"/>
              <a:gd name="connsiteX94" fmla="*/ 8469086 w 8828314"/>
              <a:gd name="connsiteY94" fmla="*/ 283028 h 1817914"/>
              <a:gd name="connsiteX95" fmla="*/ 8534400 w 8828314"/>
              <a:gd name="connsiteY95" fmla="*/ 217714 h 1817914"/>
              <a:gd name="connsiteX96" fmla="*/ 8556171 w 8828314"/>
              <a:gd name="connsiteY96" fmla="*/ 185057 h 1817914"/>
              <a:gd name="connsiteX97" fmla="*/ 8588829 w 8828314"/>
              <a:gd name="connsiteY97" fmla="*/ 174171 h 1817914"/>
              <a:gd name="connsiteX98" fmla="*/ 8599714 w 8828314"/>
              <a:gd name="connsiteY98" fmla="*/ 141514 h 1817914"/>
              <a:gd name="connsiteX99" fmla="*/ 8675914 w 8828314"/>
              <a:gd name="connsiteY99" fmla="*/ 87085 h 1817914"/>
              <a:gd name="connsiteX100" fmla="*/ 8741229 w 8828314"/>
              <a:gd name="connsiteY100" fmla="*/ 43543 h 1817914"/>
              <a:gd name="connsiteX101" fmla="*/ 8773886 w 8828314"/>
              <a:gd name="connsiteY101" fmla="*/ 21771 h 1817914"/>
              <a:gd name="connsiteX102" fmla="*/ 8828314 w 8828314"/>
              <a:gd name="connsiteY102" fmla="*/ 0 h 1817914"/>
              <a:gd name="connsiteX0" fmla="*/ 0 w 8828314"/>
              <a:gd name="connsiteY0" fmla="*/ 185057 h 1831279"/>
              <a:gd name="connsiteX1" fmla="*/ 54429 w 8828314"/>
              <a:gd name="connsiteY1" fmla="*/ 206828 h 1831279"/>
              <a:gd name="connsiteX2" fmla="*/ 97971 w 8828314"/>
              <a:gd name="connsiteY2" fmla="*/ 261257 h 1831279"/>
              <a:gd name="connsiteX3" fmla="*/ 141514 w 8828314"/>
              <a:gd name="connsiteY3" fmla="*/ 304800 h 1831279"/>
              <a:gd name="connsiteX4" fmla="*/ 163286 w 8828314"/>
              <a:gd name="connsiteY4" fmla="*/ 326571 h 1831279"/>
              <a:gd name="connsiteX5" fmla="*/ 185057 w 8828314"/>
              <a:gd name="connsiteY5" fmla="*/ 348343 h 1831279"/>
              <a:gd name="connsiteX6" fmla="*/ 228600 w 8828314"/>
              <a:gd name="connsiteY6" fmla="*/ 413657 h 1831279"/>
              <a:gd name="connsiteX7" fmla="*/ 239486 w 8828314"/>
              <a:gd name="connsiteY7" fmla="*/ 446314 h 1831279"/>
              <a:gd name="connsiteX8" fmla="*/ 283029 w 8828314"/>
              <a:gd name="connsiteY8" fmla="*/ 500743 h 1831279"/>
              <a:gd name="connsiteX9" fmla="*/ 304800 w 8828314"/>
              <a:gd name="connsiteY9" fmla="*/ 533400 h 1831279"/>
              <a:gd name="connsiteX10" fmla="*/ 337457 w 8828314"/>
              <a:gd name="connsiteY10" fmla="*/ 555171 h 1831279"/>
              <a:gd name="connsiteX11" fmla="*/ 391886 w 8828314"/>
              <a:gd name="connsiteY11" fmla="*/ 609600 h 1831279"/>
              <a:gd name="connsiteX12" fmla="*/ 424543 w 8828314"/>
              <a:gd name="connsiteY12" fmla="*/ 631371 h 1831279"/>
              <a:gd name="connsiteX13" fmla="*/ 446314 w 8828314"/>
              <a:gd name="connsiteY13" fmla="*/ 653143 h 1831279"/>
              <a:gd name="connsiteX14" fmla="*/ 478971 w 8828314"/>
              <a:gd name="connsiteY14" fmla="*/ 674914 h 1831279"/>
              <a:gd name="connsiteX15" fmla="*/ 500743 w 8828314"/>
              <a:gd name="connsiteY15" fmla="*/ 696685 h 1831279"/>
              <a:gd name="connsiteX16" fmla="*/ 533400 w 8828314"/>
              <a:gd name="connsiteY16" fmla="*/ 707571 h 1831279"/>
              <a:gd name="connsiteX17" fmla="*/ 620486 w 8828314"/>
              <a:gd name="connsiteY17" fmla="*/ 751114 h 1831279"/>
              <a:gd name="connsiteX18" fmla="*/ 718457 w 8828314"/>
              <a:gd name="connsiteY18" fmla="*/ 783771 h 1831279"/>
              <a:gd name="connsiteX19" fmla="*/ 783771 w 8828314"/>
              <a:gd name="connsiteY19" fmla="*/ 805543 h 1831279"/>
              <a:gd name="connsiteX20" fmla="*/ 816429 w 8828314"/>
              <a:gd name="connsiteY20" fmla="*/ 816428 h 1831279"/>
              <a:gd name="connsiteX21" fmla="*/ 925286 w 8828314"/>
              <a:gd name="connsiteY21" fmla="*/ 849085 h 1831279"/>
              <a:gd name="connsiteX22" fmla="*/ 957943 w 8828314"/>
              <a:gd name="connsiteY22" fmla="*/ 859971 h 1831279"/>
              <a:gd name="connsiteX23" fmla="*/ 990600 w 8828314"/>
              <a:gd name="connsiteY23" fmla="*/ 870857 h 1831279"/>
              <a:gd name="connsiteX24" fmla="*/ 1055914 w 8828314"/>
              <a:gd name="connsiteY24" fmla="*/ 881743 h 1831279"/>
              <a:gd name="connsiteX25" fmla="*/ 1491343 w 8828314"/>
              <a:gd name="connsiteY25" fmla="*/ 892628 h 1831279"/>
              <a:gd name="connsiteX26" fmla="*/ 1643743 w 8828314"/>
              <a:gd name="connsiteY26" fmla="*/ 903514 h 1831279"/>
              <a:gd name="connsiteX27" fmla="*/ 1937657 w 8828314"/>
              <a:gd name="connsiteY27" fmla="*/ 881743 h 1831279"/>
              <a:gd name="connsiteX28" fmla="*/ 2111829 w 8828314"/>
              <a:gd name="connsiteY28" fmla="*/ 870857 h 1831279"/>
              <a:gd name="connsiteX29" fmla="*/ 2209800 w 8828314"/>
              <a:gd name="connsiteY29" fmla="*/ 859971 h 1831279"/>
              <a:gd name="connsiteX30" fmla="*/ 2481943 w 8828314"/>
              <a:gd name="connsiteY30" fmla="*/ 849085 h 1831279"/>
              <a:gd name="connsiteX31" fmla="*/ 2764971 w 8828314"/>
              <a:gd name="connsiteY31" fmla="*/ 859971 h 1831279"/>
              <a:gd name="connsiteX32" fmla="*/ 2797629 w 8828314"/>
              <a:gd name="connsiteY32" fmla="*/ 870857 h 1831279"/>
              <a:gd name="connsiteX33" fmla="*/ 3211286 w 8828314"/>
              <a:gd name="connsiteY33" fmla="*/ 859971 h 1831279"/>
              <a:gd name="connsiteX34" fmla="*/ 3254829 w 8828314"/>
              <a:gd name="connsiteY34" fmla="*/ 849085 h 1831279"/>
              <a:gd name="connsiteX35" fmla="*/ 3679371 w 8828314"/>
              <a:gd name="connsiteY35" fmla="*/ 849085 h 1831279"/>
              <a:gd name="connsiteX36" fmla="*/ 3777343 w 8828314"/>
              <a:gd name="connsiteY36" fmla="*/ 892628 h 1831279"/>
              <a:gd name="connsiteX37" fmla="*/ 3820886 w 8828314"/>
              <a:gd name="connsiteY37" fmla="*/ 936171 h 1831279"/>
              <a:gd name="connsiteX38" fmla="*/ 3842657 w 8828314"/>
              <a:gd name="connsiteY38" fmla="*/ 957943 h 1831279"/>
              <a:gd name="connsiteX39" fmla="*/ 3864429 w 8828314"/>
              <a:gd name="connsiteY39" fmla="*/ 979714 h 1831279"/>
              <a:gd name="connsiteX40" fmla="*/ 3897086 w 8828314"/>
              <a:gd name="connsiteY40" fmla="*/ 1034143 h 1831279"/>
              <a:gd name="connsiteX41" fmla="*/ 3918857 w 8828314"/>
              <a:gd name="connsiteY41" fmla="*/ 1066800 h 1831279"/>
              <a:gd name="connsiteX42" fmla="*/ 3962400 w 8828314"/>
              <a:gd name="connsiteY42" fmla="*/ 1110343 h 1831279"/>
              <a:gd name="connsiteX43" fmla="*/ 4005943 w 8828314"/>
              <a:gd name="connsiteY43" fmla="*/ 1164771 h 1831279"/>
              <a:gd name="connsiteX44" fmla="*/ 4027714 w 8828314"/>
              <a:gd name="connsiteY44" fmla="*/ 1186543 h 1831279"/>
              <a:gd name="connsiteX45" fmla="*/ 4082143 w 8828314"/>
              <a:gd name="connsiteY45" fmla="*/ 1197428 h 1831279"/>
              <a:gd name="connsiteX46" fmla="*/ 4093028 w 8828314"/>
              <a:gd name="connsiteY46" fmla="*/ 1600200 h 1831279"/>
              <a:gd name="connsiteX47" fmla="*/ 4190999 w 8828314"/>
              <a:gd name="connsiteY47" fmla="*/ 1817914 h 1831279"/>
              <a:gd name="connsiteX48" fmla="*/ 4354286 w 8828314"/>
              <a:gd name="connsiteY48" fmla="*/ 1219200 h 1831279"/>
              <a:gd name="connsiteX49" fmla="*/ 4397829 w 8828314"/>
              <a:gd name="connsiteY49" fmla="*/ 1175657 h 1831279"/>
              <a:gd name="connsiteX50" fmla="*/ 4430486 w 8828314"/>
              <a:gd name="connsiteY50" fmla="*/ 1153885 h 1831279"/>
              <a:gd name="connsiteX51" fmla="*/ 4452257 w 8828314"/>
              <a:gd name="connsiteY51" fmla="*/ 1121228 h 1831279"/>
              <a:gd name="connsiteX52" fmla="*/ 4474029 w 8828314"/>
              <a:gd name="connsiteY52" fmla="*/ 1099457 h 1831279"/>
              <a:gd name="connsiteX53" fmla="*/ 4484914 w 8828314"/>
              <a:gd name="connsiteY53" fmla="*/ 1066800 h 1831279"/>
              <a:gd name="connsiteX54" fmla="*/ 4506686 w 8828314"/>
              <a:gd name="connsiteY54" fmla="*/ 1045028 h 1831279"/>
              <a:gd name="connsiteX55" fmla="*/ 4550229 w 8828314"/>
              <a:gd name="connsiteY55" fmla="*/ 990600 h 1831279"/>
              <a:gd name="connsiteX56" fmla="*/ 4582886 w 8828314"/>
              <a:gd name="connsiteY56" fmla="*/ 936171 h 1831279"/>
              <a:gd name="connsiteX57" fmla="*/ 4615543 w 8828314"/>
              <a:gd name="connsiteY57" fmla="*/ 925285 h 1831279"/>
              <a:gd name="connsiteX58" fmla="*/ 4680857 w 8828314"/>
              <a:gd name="connsiteY58" fmla="*/ 881743 h 1831279"/>
              <a:gd name="connsiteX59" fmla="*/ 4713514 w 8828314"/>
              <a:gd name="connsiteY59" fmla="*/ 859971 h 1831279"/>
              <a:gd name="connsiteX60" fmla="*/ 4800600 w 8828314"/>
              <a:gd name="connsiteY60" fmla="*/ 870857 h 1831279"/>
              <a:gd name="connsiteX61" fmla="*/ 4887686 w 8828314"/>
              <a:gd name="connsiteY61" fmla="*/ 892628 h 1831279"/>
              <a:gd name="connsiteX62" fmla="*/ 4942114 w 8828314"/>
              <a:gd name="connsiteY62" fmla="*/ 903514 h 1831279"/>
              <a:gd name="connsiteX63" fmla="*/ 4974771 w 8828314"/>
              <a:gd name="connsiteY63" fmla="*/ 914400 h 1831279"/>
              <a:gd name="connsiteX64" fmla="*/ 5050971 w 8828314"/>
              <a:gd name="connsiteY64" fmla="*/ 925285 h 1831279"/>
              <a:gd name="connsiteX65" fmla="*/ 5431971 w 8828314"/>
              <a:gd name="connsiteY65" fmla="*/ 914400 h 1831279"/>
              <a:gd name="connsiteX66" fmla="*/ 5464629 w 8828314"/>
              <a:gd name="connsiteY66" fmla="*/ 903514 h 1831279"/>
              <a:gd name="connsiteX67" fmla="*/ 5508171 w 8828314"/>
              <a:gd name="connsiteY67" fmla="*/ 892628 h 1831279"/>
              <a:gd name="connsiteX68" fmla="*/ 5867400 w 8828314"/>
              <a:gd name="connsiteY68" fmla="*/ 903514 h 1831279"/>
              <a:gd name="connsiteX69" fmla="*/ 5900057 w 8828314"/>
              <a:gd name="connsiteY69" fmla="*/ 914400 h 1831279"/>
              <a:gd name="connsiteX70" fmla="*/ 6019800 w 8828314"/>
              <a:gd name="connsiteY70" fmla="*/ 925285 h 1831279"/>
              <a:gd name="connsiteX71" fmla="*/ 6553200 w 8828314"/>
              <a:gd name="connsiteY71" fmla="*/ 914400 h 1831279"/>
              <a:gd name="connsiteX72" fmla="*/ 6585857 w 8828314"/>
              <a:gd name="connsiteY72" fmla="*/ 903514 h 1831279"/>
              <a:gd name="connsiteX73" fmla="*/ 6672943 w 8828314"/>
              <a:gd name="connsiteY73" fmla="*/ 892628 h 1831279"/>
              <a:gd name="connsiteX74" fmla="*/ 7402286 w 8828314"/>
              <a:gd name="connsiteY74" fmla="*/ 870857 h 1831279"/>
              <a:gd name="connsiteX75" fmla="*/ 7489371 w 8828314"/>
              <a:gd name="connsiteY75" fmla="*/ 859971 h 1831279"/>
              <a:gd name="connsiteX76" fmla="*/ 7641771 w 8828314"/>
              <a:gd name="connsiteY76" fmla="*/ 849085 h 1831279"/>
              <a:gd name="connsiteX77" fmla="*/ 7674429 w 8828314"/>
              <a:gd name="connsiteY77" fmla="*/ 838200 h 1831279"/>
              <a:gd name="connsiteX78" fmla="*/ 7761514 w 8828314"/>
              <a:gd name="connsiteY78" fmla="*/ 816428 h 1831279"/>
              <a:gd name="connsiteX79" fmla="*/ 7826829 w 8828314"/>
              <a:gd name="connsiteY79" fmla="*/ 783771 h 1831279"/>
              <a:gd name="connsiteX80" fmla="*/ 7859486 w 8828314"/>
              <a:gd name="connsiteY80" fmla="*/ 772885 h 1831279"/>
              <a:gd name="connsiteX81" fmla="*/ 7903029 w 8828314"/>
              <a:gd name="connsiteY81" fmla="*/ 751114 h 1831279"/>
              <a:gd name="connsiteX82" fmla="*/ 7946571 w 8828314"/>
              <a:gd name="connsiteY82" fmla="*/ 740228 h 1831279"/>
              <a:gd name="connsiteX83" fmla="*/ 7979229 w 8828314"/>
              <a:gd name="connsiteY83" fmla="*/ 729343 h 1831279"/>
              <a:gd name="connsiteX84" fmla="*/ 8077200 w 8828314"/>
              <a:gd name="connsiteY84" fmla="*/ 685800 h 1831279"/>
              <a:gd name="connsiteX85" fmla="*/ 8120743 w 8828314"/>
              <a:gd name="connsiteY85" fmla="*/ 664028 h 1831279"/>
              <a:gd name="connsiteX86" fmla="*/ 8153400 w 8828314"/>
              <a:gd name="connsiteY86" fmla="*/ 642257 h 1831279"/>
              <a:gd name="connsiteX87" fmla="*/ 8186057 w 8828314"/>
              <a:gd name="connsiteY87" fmla="*/ 631371 h 1831279"/>
              <a:gd name="connsiteX88" fmla="*/ 8240486 w 8828314"/>
              <a:gd name="connsiteY88" fmla="*/ 587828 h 1831279"/>
              <a:gd name="connsiteX89" fmla="*/ 8305800 w 8828314"/>
              <a:gd name="connsiteY89" fmla="*/ 533400 h 1831279"/>
              <a:gd name="connsiteX90" fmla="*/ 8338457 w 8828314"/>
              <a:gd name="connsiteY90" fmla="*/ 478971 h 1831279"/>
              <a:gd name="connsiteX91" fmla="*/ 8382000 w 8828314"/>
              <a:gd name="connsiteY91" fmla="*/ 391885 h 1831279"/>
              <a:gd name="connsiteX92" fmla="*/ 8403771 w 8828314"/>
              <a:gd name="connsiteY92" fmla="*/ 359228 h 1831279"/>
              <a:gd name="connsiteX93" fmla="*/ 8414657 w 8828314"/>
              <a:gd name="connsiteY93" fmla="*/ 326571 h 1831279"/>
              <a:gd name="connsiteX94" fmla="*/ 8469086 w 8828314"/>
              <a:gd name="connsiteY94" fmla="*/ 283028 h 1831279"/>
              <a:gd name="connsiteX95" fmla="*/ 8534400 w 8828314"/>
              <a:gd name="connsiteY95" fmla="*/ 217714 h 1831279"/>
              <a:gd name="connsiteX96" fmla="*/ 8556171 w 8828314"/>
              <a:gd name="connsiteY96" fmla="*/ 185057 h 1831279"/>
              <a:gd name="connsiteX97" fmla="*/ 8588829 w 8828314"/>
              <a:gd name="connsiteY97" fmla="*/ 174171 h 1831279"/>
              <a:gd name="connsiteX98" fmla="*/ 8599714 w 8828314"/>
              <a:gd name="connsiteY98" fmla="*/ 141514 h 1831279"/>
              <a:gd name="connsiteX99" fmla="*/ 8675914 w 8828314"/>
              <a:gd name="connsiteY99" fmla="*/ 87085 h 1831279"/>
              <a:gd name="connsiteX100" fmla="*/ 8741229 w 8828314"/>
              <a:gd name="connsiteY100" fmla="*/ 43543 h 1831279"/>
              <a:gd name="connsiteX101" fmla="*/ 8773886 w 8828314"/>
              <a:gd name="connsiteY101" fmla="*/ 21771 h 1831279"/>
              <a:gd name="connsiteX102" fmla="*/ 8828314 w 8828314"/>
              <a:gd name="connsiteY102" fmla="*/ 0 h 1831279"/>
              <a:gd name="connsiteX0" fmla="*/ 0 w 8828314"/>
              <a:gd name="connsiteY0" fmla="*/ 185057 h 1830103"/>
              <a:gd name="connsiteX1" fmla="*/ 54429 w 8828314"/>
              <a:gd name="connsiteY1" fmla="*/ 206828 h 1830103"/>
              <a:gd name="connsiteX2" fmla="*/ 97971 w 8828314"/>
              <a:gd name="connsiteY2" fmla="*/ 261257 h 1830103"/>
              <a:gd name="connsiteX3" fmla="*/ 141514 w 8828314"/>
              <a:gd name="connsiteY3" fmla="*/ 304800 h 1830103"/>
              <a:gd name="connsiteX4" fmla="*/ 163286 w 8828314"/>
              <a:gd name="connsiteY4" fmla="*/ 326571 h 1830103"/>
              <a:gd name="connsiteX5" fmla="*/ 185057 w 8828314"/>
              <a:gd name="connsiteY5" fmla="*/ 348343 h 1830103"/>
              <a:gd name="connsiteX6" fmla="*/ 228600 w 8828314"/>
              <a:gd name="connsiteY6" fmla="*/ 413657 h 1830103"/>
              <a:gd name="connsiteX7" fmla="*/ 239486 w 8828314"/>
              <a:gd name="connsiteY7" fmla="*/ 446314 h 1830103"/>
              <a:gd name="connsiteX8" fmla="*/ 283029 w 8828314"/>
              <a:gd name="connsiteY8" fmla="*/ 500743 h 1830103"/>
              <a:gd name="connsiteX9" fmla="*/ 304800 w 8828314"/>
              <a:gd name="connsiteY9" fmla="*/ 533400 h 1830103"/>
              <a:gd name="connsiteX10" fmla="*/ 337457 w 8828314"/>
              <a:gd name="connsiteY10" fmla="*/ 555171 h 1830103"/>
              <a:gd name="connsiteX11" fmla="*/ 391886 w 8828314"/>
              <a:gd name="connsiteY11" fmla="*/ 609600 h 1830103"/>
              <a:gd name="connsiteX12" fmla="*/ 424543 w 8828314"/>
              <a:gd name="connsiteY12" fmla="*/ 631371 h 1830103"/>
              <a:gd name="connsiteX13" fmla="*/ 446314 w 8828314"/>
              <a:gd name="connsiteY13" fmla="*/ 653143 h 1830103"/>
              <a:gd name="connsiteX14" fmla="*/ 478971 w 8828314"/>
              <a:gd name="connsiteY14" fmla="*/ 674914 h 1830103"/>
              <a:gd name="connsiteX15" fmla="*/ 500743 w 8828314"/>
              <a:gd name="connsiteY15" fmla="*/ 696685 h 1830103"/>
              <a:gd name="connsiteX16" fmla="*/ 533400 w 8828314"/>
              <a:gd name="connsiteY16" fmla="*/ 707571 h 1830103"/>
              <a:gd name="connsiteX17" fmla="*/ 620486 w 8828314"/>
              <a:gd name="connsiteY17" fmla="*/ 751114 h 1830103"/>
              <a:gd name="connsiteX18" fmla="*/ 718457 w 8828314"/>
              <a:gd name="connsiteY18" fmla="*/ 783771 h 1830103"/>
              <a:gd name="connsiteX19" fmla="*/ 783771 w 8828314"/>
              <a:gd name="connsiteY19" fmla="*/ 805543 h 1830103"/>
              <a:gd name="connsiteX20" fmla="*/ 816429 w 8828314"/>
              <a:gd name="connsiteY20" fmla="*/ 816428 h 1830103"/>
              <a:gd name="connsiteX21" fmla="*/ 925286 w 8828314"/>
              <a:gd name="connsiteY21" fmla="*/ 849085 h 1830103"/>
              <a:gd name="connsiteX22" fmla="*/ 957943 w 8828314"/>
              <a:gd name="connsiteY22" fmla="*/ 859971 h 1830103"/>
              <a:gd name="connsiteX23" fmla="*/ 990600 w 8828314"/>
              <a:gd name="connsiteY23" fmla="*/ 870857 h 1830103"/>
              <a:gd name="connsiteX24" fmla="*/ 1055914 w 8828314"/>
              <a:gd name="connsiteY24" fmla="*/ 881743 h 1830103"/>
              <a:gd name="connsiteX25" fmla="*/ 1491343 w 8828314"/>
              <a:gd name="connsiteY25" fmla="*/ 892628 h 1830103"/>
              <a:gd name="connsiteX26" fmla="*/ 1643743 w 8828314"/>
              <a:gd name="connsiteY26" fmla="*/ 903514 h 1830103"/>
              <a:gd name="connsiteX27" fmla="*/ 1937657 w 8828314"/>
              <a:gd name="connsiteY27" fmla="*/ 881743 h 1830103"/>
              <a:gd name="connsiteX28" fmla="*/ 2111829 w 8828314"/>
              <a:gd name="connsiteY28" fmla="*/ 870857 h 1830103"/>
              <a:gd name="connsiteX29" fmla="*/ 2209800 w 8828314"/>
              <a:gd name="connsiteY29" fmla="*/ 859971 h 1830103"/>
              <a:gd name="connsiteX30" fmla="*/ 2481943 w 8828314"/>
              <a:gd name="connsiteY30" fmla="*/ 849085 h 1830103"/>
              <a:gd name="connsiteX31" fmla="*/ 2764971 w 8828314"/>
              <a:gd name="connsiteY31" fmla="*/ 859971 h 1830103"/>
              <a:gd name="connsiteX32" fmla="*/ 2797629 w 8828314"/>
              <a:gd name="connsiteY32" fmla="*/ 870857 h 1830103"/>
              <a:gd name="connsiteX33" fmla="*/ 3211286 w 8828314"/>
              <a:gd name="connsiteY33" fmla="*/ 859971 h 1830103"/>
              <a:gd name="connsiteX34" fmla="*/ 3254829 w 8828314"/>
              <a:gd name="connsiteY34" fmla="*/ 849085 h 1830103"/>
              <a:gd name="connsiteX35" fmla="*/ 3679371 w 8828314"/>
              <a:gd name="connsiteY35" fmla="*/ 849085 h 1830103"/>
              <a:gd name="connsiteX36" fmla="*/ 3777343 w 8828314"/>
              <a:gd name="connsiteY36" fmla="*/ 892628 h 1830103"/>
              <a:gd name="connsiteX37" fmla="*/ 3820886 w 8828314"/>
              <a:gd name="connsiteY37" fmla="*/ 936171 h 1830103"/>
              <a:gd name="connsiteX38" fmla="*/ 3842657 w 8828314"/>
              <a:gd name="connsiteY38" fmla="*/ 957943 h 1830103"/>
              <a:gd name="connsiteX39" fmla="*/ 3864429 w 8828314"/>
              <a:gd name="connsiteY39" fmla="*/ 979714 h 1830103"/>
              <a:gd name="connsiteX40" fmla="*/ 3897086 w 8828314"/>
              <a:gd name="connsiteY40" fmla="*/ 1034143 h 1830103"/>
              <a:gd name="connsiteX41" fmla="*/ 3918857 w 8828314"/>
              <a:gd name="connsiteY41" fmla="*/ 1066800 h 1830103"/>
              <a:gd name="connsiteX42" fmla="*/ 3962400 w 8828314"/>
              <a:gd name="connsiteY42" fmla="*/ 1110343 h 1830103"/>
              <a:gd name="connsiteX43" fmla="*/ 4005943 w 8828314"/>
              <a:gd name="connsiteY43" fmla="*/ 1164771 h 1830103"/>
              <a:gd name="connsiteX44" fmla="*/ 4027714 w 8828314"/>
              <a:gd name="connsiteY44" fmla="*/ 1186543 h 1830103"/>
              <a:gd name="connsiteX45" fmla="*/ 3995058 w 8828314"/>
              <a:gd name="connsiteY45" fmla="*/ 1338943 h 1830103"/>
              <a:gd name="connsiteX46" fmla="*/ 4093028 w 8828314"/>
              <a:gd name="connsiteY46" fmla="*/ 1600200 h 1830103"/>
              <a:gd name="connsiteX47" fmla="*/ 4190999 w 8828314"/>
              <a:gd name="connsiteY47" fmla="*/ 1817914 h 1830103"/>
              <a:gd name="connsiteX48" fmla="*/ 4354286 w 8828314"/>
              <a:gd name="connsiteY48" fmla="*/ 1219200 h 1830103"/>
              <a:gd name="connsiteX49" fmla="*/ 4397829 w 8828314"/>
              <a:gd name="connsiteY49" fmla="*/ 1175657 h 1830103"/>
              <a:gd name="connsiteX50" fmla="*/ 4430486 w 8828314"/>
              <a:gd name="connsiteY50" fmla="*/ 1153885 h 1830103"/>
              <a:gd name="connsiteX51" fmla="*/ 4452257 w 8828314"/>
              <a:gd name="connsiteY51" fmla="*/ 1121228 h 1830103"/>
              <a:gd name="connsiteX52" fmla="*/ 4474029 w 8828314"/>
              <a:gd name="connsiteY52" fmla="*/ 1099457 h 1830103"/>
              <a:gd name="connsiteX53" fmla="*/ 4484914 w 8828314"/>
              <a:gd name="connsiteY53" fmla="*/ 1066800 h 1830103"/>
              <a:gd name="connsiteX54" fmla="*/ 4506686 w 8828314"/>
              <a:gd name="connsiteY54" fmla="*/ 1045028 h 1830103"/>
              <a:gd name="connsiteX55" fmla="*/ 4550229 w 8828314"/>
              <a:gd name="connsiteY55" fmla="*/ 990600 h 1830103"/>
              <a:gd name="connsiteX56" fmla="*/ 4582886 w 8828314"/>
              <a:gd name="connsiteY56" fmla="*/ 936171 h 1830103"/>
              <a:gd name="connsiteX57" fmla="*/ 4615543 w 8828314"/>
              <a:gd name="connsiteY57" fmla="*/ 925285 h 1830103"/>
              <a:gd name="connsiteX58" fmla="*/ 4680857 w 8828314"/>
              <a:gd name="connsiteY58" fmla="*/ 881743 h 1830103"/>
              <a:gd name="connsiteX59" fmla="*/ 4713514 w 8828314"/>
              <a:gd name="connsiteY59" fmla="*/ 859971 h 1830103"/>
              <a:gd name="connsiteX60" fmla="*/ 4800600 w 8828314"/>
              <a:gd name="connsiteY60" fmla="*/ 870857 h 1830103"/>
              <a:gd name="connsiteX61" fmla="*/ 4887686 w 8828314"/>
              <a:gd name="connsiteY61" fmla="*/ 892628 h 1830103"/>
              <a:gd name="connsiteX62" fmla="*/ 4942114 w 8828314"/>
              <a:gd name="connsiteY62" fmla="*/ 903514 h 1830103"/>
              <a:gd name="connsiteX63" fmla="*/ 4974771 w 8828314"/>
              <a:gd name="connsiteY63" fmla="*/ 914400 h 1830103"/>
              <a:gd name="connsiteX64" fmla="*/ 5050971 w 8828314"/>
              <a:gd name="connsiteY64" fmla="*/ 925285 h 1830103"/>
              <a:gd name="connsiteX65" fmla="*/ 5431971 w 8828314"/>
              <a:gd name="connsiteY65" fmla="*/ 914400 h 1830103"/>
              <a:gd name="connsiteX66" fmla="*/ 5464629 w 8828314"/>
              <a:gd name="connsiteY66" fmla="*/ 903514 h 1830103"/>
              <a:gd name="connsiteX67" fmla="*/ 5508171 w 8828314"/>
              <a:gd name="connsiteY67" fmla="*/ 892628 h 1830103"/>
              <a:gd name="connsiteX68" fmla="*/ 5867400 w 8828314"/>
              <a:gd name="connsiteY68" fmla="*/ 903514 h 1830103"/>
              <a:gd name="connsiteX69" fmla="*/ 5900057 w 8828314"/>
              <a:gd name="connsiteY69" fmla="*/ 914400 h 1830103"/>
              <a:gd name="connsiteX70" fmla="*/ 6019800 w 8828314"/>
              <a:gd name="connsiteY70" fmla="*/ 925285 h 1830103"/>
              <a:gd name="connsiteX71" fmla="*/ 6553200 w 8828314"/>
              <a:gd name="connsiteY71" fmla="*/ 914400 h 1830103"/>
              <a:gd name="connsiteX72" fmla="*/ 6585857 w 8828314"/>
              <a:gd name="connsiteY72" fmla="*/ 903514 h 1830103"/>
              <a:gd name="connsiteX73" fmla="*/ 6672943 w 8828314"/>
              <a:gd name="connsiteY73" fmla="*/ 892628 h 1830103"/>
              <a:gd name="connsiteX74" fmla="*/ 7402286 w 8828314"/>
              <a:gd name="connsiteY74" fmla="*/ 870857 h 1830103"/>
              <a:gd name="connsiteX75" fmla="*/ 7489371 w 8828314"/>
              <a:gd name="connsiteY75" fmla="*/ 859971 h 1830103"/>
              <a:gd name="connsiteX76" fmla="*/ 7641771 w 8828314"/>
              <a:gd name="connsiteY76" fmla="*/ 849085 h 1830103"/>
              <a:gd name="connsiteX77" fmla="*/ 7674429 w 8828314"/>
              <a:gd name="connsiteY77" fmla="*/ 838200 h 1830103"/>
              <a:gd name="connsiteX78" fmla="*/ 7761514 w 8828314"/>
              <a:gd name="connsiteY78" fmla="*/ 816428 h 1830103"/>
              <a:gd name="connsiteX79" fmla="*/ 7826829 w 8828314"/>
              <a:gd name="connsiteY79" fmla="*/ 783771 h 1830103"/>
              <a:gd name="connsiteX80" fmla="*/ 7859486 w 8828314"/>
              <a:gd name="connsiteY80" fmla="*/ 772885 h 1830103"/>
              <a:gd name="connsiteX81" fmla="*/ 7903029 w 8828314"/>
              <a:gd name="connsiteY81" fmla="*/ 751114 h 1830103"/>
              <a:gd name="connsiteX82" fmla="*/ 7946571 w 8828314"/>
              <a:gd name="connsiteY82" fmla="*/ 740228 h 1830103"/>
              <a:gd name="connsiteX83" fmla="*/ 7979229 w 8828314"/>
              <a:gd name="connsiteY83" fmla="*/ 729343 h 1830103"/>
              <a:gd name="connsiteX84" fmla="*/ 8077200 w 8828314"/>
              <a:gd name="connsiteY84" fmla="*/ 685800 h 1830103"/>
              <a:gd name="connsiteX85" fmla="*/ 8120743 w 8828314"/>
              <a:gd name="connsiteY85" fmla="*/ 664028 h 1830103"/>
              <a:gd name="connsiteX86" fmla="*/ 8153400 w 8828314"/>
              <a:gd name="connsiteY86" fmla="*/ 642257 h 1830103"/>
              <a:gd name="connsiteX87" fmla="*/ 8186057 w 8828314"/>
              <a:gd name="connsiteY87" fmla="*/ 631371 h 1830103"/>
              <a:gd name="connsiteX88" fmla="*/ 8240486 w 8828314"/>
              <a:gd name="connsiteY88" fmla="*/ 587828 h 1830103"/>
              <a:gd name="connsiteX89" fmla="*/ 8305800 w 8828314"/>
              <a:gd name="connsiteY89" fmla="*/ 533400 h 1830103"/>
              <a:gd name="connsiteX90" fmla="*/ 8338457 w 8828314"/>
              <a:gd name="connsiteY90" fmla="*/ 478971 h 1830103"/>
              <a:gd name="connsiteX91" fmla="*/ 8382000 w 8828314"/>
              <a:gd name="connsiteY91" fmla="*/ 391885 h 1830103"/>
              <a:gd name="connsiteX92" fmla="*/ 8403771 w 8828314"/>
              <a:gd name="connsiteY92" fmla="*/ 359228 h 1830103"/>
              <a:gd name="connsiteX93" fmla="*/ 8414657 w 8828314"/>
              <a:gd name="connsiteY93" fmla="*/ 326571 h 1830103"/>
              <a:gd name="connsiteX94" fmla="*/ 8469086 w 8828314"/>
              <a:gd name="connsiteY94" fmla="*/ 283028 h 1830103"/>
              <a:gd name="connsiteX95" fmla="*/ 8534400 w 8828314"/>
              <a:gd name="connsiteY95" fmla="*/ 217714 h 1830103"/>
              <a:gd name="connsiteX96" fmla="*/ 8556171 w 8828314"/>
              <a:gd name="connsiteY96" fmla="*/ 185057 h 1830103"/>
              <a:gd name="connsiteX97" fmla="*/ 8588829 w 8828314"/>
              <a:gd name="connsiteY97" fmla="*/ 174171 h 1830103"/>
              <a:gd name="connsiteX98" fmla="*/ 8599714 w 8828314"/>
              <a:gd name="connsiteY98" fmla="*/ 141514 h 1830103"/>
              <a:gd name="connsiteX99" fmla="*/ 8675914 w 8828314"/>
              <a:gd name="connsiteY99" fmla="*/ 87085 h 1830103"/>
              <a:gd name="connsiteX100" fmla="*/ 8741229 w 8828314"/>
              <a:gd name="connsiteY100" fmla="*/ 43543 h 1830103"/>
              <a:gd name="connsiteX101" fmla="*/ 8773886 w 8828314"/>
              <a:gd name="connsiteY101" fmla="*/ 21771 h 1830103"/>
              <a:gd name="connsiteX102" fmla="*/ 8828314 w 8828314"/>
              <a:gd name="connsiteY102" fmla="*/ 0 h 1830103"/>
              <a:gd name="connsiteX0" fmla="*/ 0 w 8828314"/>
              <a:gd name="connsiteY0" fmla="*/ 185057 h 1830103"/>
              <a:gd name="connsiteX1" fmla="*/ 54429 w 8828314"/>
              <a:gd name="connsiteY1" fmla="*/ 206828 h 1830103"/>
              <a:gd name="connsiteX2" fmla="*/ 97971 w 8828314"/>
              <a:gd name="connsiteY2" fmla="*/ 261257 h 1830103"/>
              <a:gd name="connsiteX3" fmla="*/ 141514 w 8828314"/>
              <a:gd name="connsiteY3" fmla="*/ 304800 h 1830103"/>
              <a:gd name="connsiteX4" fmla="*/ 163286 w 8828314"/>
              <a:gd name="connsiteY4" fmla="*/ 326571 h 1830103"/>
              <a:gd name="connsiteX5" fmla="*/ 185057 w 8828314"/>
              <a:gd name="connsiteY5" fmla="*/ 348343 h 1830103"/>
              <a:gd name="connsiteX6" fmla="*/ 228600 w 8828314"/>
              <a:gd name="connsiteY6" fmla="*/ 413657 h 1830103"/>
              <a:gd name="connsiteX7" fmla="*/ 239486 w 8828314"/>
              <a:gd name="connsiteY7" fmla="*/ 446314 h 1830103"/>
              <a:gd name="connsiteX8" fmla="*/ 283029 w 8828314"/>
              <a:gd name="connsiteY8" fmla="*/ 500743 h 1830103"/>
              <a:gd name="connsiteX9" fmla="*/ 304800 w 8828314"/>
              <a:gd name="connsiteY9" fmla="*/ 533400 h 1830103"/>
              <a:gd name="connsiteX10" fmla="*/ 337457 w 8828314"/>
              <a:gd name="connsiteY10" fmla="*/ 555171 h 1830103"/>
              <a:gd name="connsiteX11" fmla="*/ 391886 w 8828314"/>
              <a:gd name="connsiteY11" fmla="*/ 609600 h 1830103"/>
              <a:gd name="connsiteX12" fmla="*/ 424543 w 8828314"/>
              <a:gd name="connsiteY12" fmla="*/ 631371 h 1830103"/>
              <a:gd name="connsiteX13" fmla="*/ 446314 w 8828314"/>
              <a:gd name="connsiteY13" fmla="*/ 653143 h 1830103"/>
              <a:gd name="connsiteX14" fmla="*/ 478971 w 8828314"/>
              <a:gd name="connsiteY14" fmla="*/ 674914 h 1830103"/>
              <a:gd name="connsiteX15" fmla="*/ 500743 w 8828314"/>
              <a:gd name="connsiteY15" fmla="*/ 696685 h 1830103"/>
              <a:gd name="connsiteX16" fmla="*/ 533400 w 8828314"/>
              <a:gd name="connsiteY16" fmla="*/ 707571 h 1830103"/>
              <a:gd name="connsiteX17" fmla="*/ 620486 w 8828314"/>
              <a:gd name="connsiteY17" fmla="*/ 751114 h 1830103"/>
              <a:gd name="connsiteX18" fmla="*/ 718457 w 8828314"/>
              <a:gd name="connsiteY18" fmla="*/ 783771 h 1830103"/>
              <a:gd name="connsiteX19" fmla="*/ 783771 w 8828314"/>
              <a:gd name="connsiteY19" fmla="*/ 805543 h 1830103"/>
              <a:gd name="connsiteX20" fmla="*/ 816429 w 8828314"/>
              <a:gd name="connsiteY20" fmla="*/ 816428 h 1830103"/>
              <a:gd name="connsiteX21" fmla="*/ 925286 w 8828314"/>
              <a:gd name="connsiteY21" fmla="*/ 849085 h 1830103"/>
              <a:gd name="connsiteX22" fmla="*/ 957943 w 8828314"/>
              <a:gd name="connsiteY22" fmla="*/ 859971 h 1830103"/>
              <a:gd name="connsiteX23" fmla="*/ 990600 w 8828314"/>
              <a:gd name="connsiteY23" fmla="*/ 870857 h 1830103"/>
              <a:gd name="connsiteX24" fmla="*/ 1055914 w 8828314"/>
              <a:gd name="connsiteY24" fmla="*/ 881743 h 1830103"/>
              <a:gd name="connsiteX25" fmla="*/ 1491343 w 8828314"/>
              <a:gd name="connsiteY25" fmla="*/ 892628 h 1830103"/>
              <a:gd name="connsiteX26" fmla="*/ 1643743 w 8828314"/>
              <a:gd name="connsiteY26" fmla="*/ 903514 h 1830103"/>
              <a:gd name="connsiteX27" fmla="*/ 1937657 w 8828314"/>
              <a:gd name="connsiteY27" fmla="*/ 881743 h 1830103"/>
              <a:gd name="connsiteX28" fmla="*/ 2111829 w 8828314"/>
              <a:gd name="connsiteY28" fmla="*/ 870857 h 1830103"/>
              <a:gd name="connsiteX29" fmla="*/ 2209800 w 8828314"/>
              <a:gd name="connsiteY29" fmla="*/ 859971 h 1830103"/>
              <a:gd name="connsiteX30" fmla="*/ 2481943 w 8828314"/>
              <a:gd name="connsiteY30" fmla="*/ 849085 h 1830103"/>
              <a:gd name="connsiteX31" fmla="*/ 2764971 w 8828314"/>
              <a:gd name="connsiteY31" fmla="*/ 859971 h 1830103"/>
              <a:gd name="connsiteX32" fmla="*/ 2797629 w 8828314"/>
              <a:gd name="connsiteY32" fmla="*/ 870857 h 1830103"/>
              <a:gd name="connsiteX33" fmla="*/ 3211286 w 8828314"/>
              <a:gd name="connsiteY33" fmla="*/ 859971 h 1830103"/>
              <a:gd name="connsiteX34" fmla="*/ 3254829 w 8828314"/>
              <a:gd name="connsiteY34" fmla="*/ 849085 h 1830103"/>
              <a:gd name="connsiteX35" fmla="*/ 3679371 w 8828314"/>
              <a:gd name="connsiteY35" fmla="*/ 849085 h 1830103"/>
              <a:gd name="connsiteX36" fmla="*/ 3777343 w 8828314"/>
              <a:gd name="connsiteY36" fmla="*/ 892628 h 1830103"/>
              <a:gd name="connsiteX37" fmla="*/ 3820886 w 8828314"/>
              <a:gd name="connsiteY37" fmla="*/ 936171 h 1830103"/>
              <a:gd name="connsiteX38" fmla="*/ 3842657 w 8828314"/>
              <a:gd name="connsiteY38" fmla="*/ 957943 h 1830103"/>
              <a:gd name="connsiteX39" fmla="*/ 3864429 w 8828314"/>
              <a:gd name="connsiteY39" fmla="*/ 979714 h 1830103"/>
              <a:gd name="connsiteX40" fmla="*/ 3897086 w 8828314"/>
              <a:gd name="connsiteY40" fmla="*/ 1034143 h 1830103"/>
              <a:gd name="connsiteX41" fmla="*/ 3918857 w 8828314"/>
              <a:gd name="connsiteY41" fmla="*/ 1066800 h 1830103"/>
              <a:gd name="connsiteX42" fmla="*/ 3962400 w 8828314"/>
              <a:gd name="connsiteY42" fmla="*/ 1110343 h 1830103"/>
              <a:gd name="connsiteX43" fmla="*/ 4005943 w 8828314"/>
              <a:gd name="connsiteY43" fmla="*/ 1164771 h 1830103"/>
              <a:gd name="connsiteX44" fmla="*/ 3973286 w 8828314"/>
              <a:gd name="connsiteY44" fmla="*/ 1186543 h 1830103"/>
              <a:gd name="connsiteX45" fmla="*/ 3995058 w 8828314"/>
              <a:gd name="connsiteY45" fmla="*/ 1338943 h 1830103"/>
              <a:gd name="connsiteX46" fmla="*/ 4093028 w 8828314"/>
              <a:gd name="connsiteY46" fmla="*/ 1600200 h 1830103"/>
              <a:gd name="connsiteX47" fmla="*/ 4190999 w 8828314"/>
              <a:gd name="connsiteY47" fmla="*/ 1817914 h 1830103"/>
              <a:gd name="connsiteX48" fmla="*/ 4354286 w 8828314"/>
              <a:gd name="connsiteY48" fmla="*/ 1219200 h 1830103"/>
              <a:gd name="connsiteX49" fmla="*/ 4397829 w 8828314"/>
              <a:gd name="connsiteY49" fmla="*/ 1175657 h 1830103"/>
              <a:gd name="connsiteX50" fmla="*/ 4430486 w 8828314"/>
              <a:gd name="connsiteY50" fmla="*/ 1153885 h 1830103"/>
              <a:gd name="connsiteX51" fmla="*/ 4452257 w 8828314"/>
              <a:gd name="connsiteY51" fmla="*/ 1121228 h 1830103"/>
              <a:gd name="connsiteX52" fmla="*/ 4474029 w 8828314"/>
              <a:gd name="connsiteY52" fmla="*/ 1099457 h 1830103"/>
              <a:gd name="connsiteX53" fmla="*/ 4484914 w 8828314"/>
              <a:gd name="connsiteY53" fmla="*/ 1066800 h 1830103"/>
              <a:gd name="connsiteX54" fmla="*/ 4506686 w 8828314"/>
              <a:gd name="connsiteY54" fmla="*/ 1045028 h 1830103"/>
              <a:gd name="connsiteX55" fmla="*/ 4550229 w 8828314"/>
              <a:gd name="connsiteY55" fmla="*/ 990600 h 1830103"/>
              <a:gd name="connsiteX56" fmla="*/ 4582886 w 8828314"/>
              <a:gd name="connsiteY56" fmla="*/ 936171 h 1830103"/>
              <a:gd name="connsiteX57" fmla="*/ 4615543 w 8828314"/>
              <a:gd name="connsiteY57" fmla="*/ 925285 h 1830103"/>
              <a:gd name="connsiteX58" fmla="*/ 4680857 w 8828314"/>
              <a:gd name="connsiteY58" fmla="*/ 881743 h 1830103"/>
              <a:gd name="connsiteX59" fmla="*/ 4713514 w 8828314"/>
              <a:gd name="connsiteY59" fmla="*/ 859971 h 1830103"/>
              <a:gd name="connsiteX60" fmla="*/ 4800600 w 8828314"/>
              <a:gd name="connsiteY60" fmla="*/ 870857 h 1830103"/>
              <a:gd name="connsiteX61" fmla="*/ 4887686 w 8828314"/>
              <a:gd name="connsiteY61" fmla="*/ 892628 h 1830103"/>
              <a:gd name="connsiteX62" fmla="*/ 4942114 w 8828314"/>
              <a:gd name="connsiteY62" fmla="*/ 903514 h 1830103"/>
              <a:gd name="connsiteX63" fmla="*/ 4974771 w 8828314"/>
              <a:gd name="connsiteY63" fmla="*/ 914400 h 1830103"/>
              <a:gd name="connsiteX64" fmla="*/ 5050971 w 8828314"/>
              <a:gd name="connsiteY64" fmla="*/ 925285 h 1830103"/>
              <a:gd name="connsiteX65" fmla="*/ 5431971 w 8828314"/>
              <a:gd name="connsiteY65" fmla="*/ 914400 h 1830103"/>
              <a:gd name="connsiteX66" fmla="*/ 5464629 w 8828314"/>
              <a:gd name="connsiteY66" fmla="*/ 903514 h 1830103"/>
              <a:gd name="connsiteX67" fmla="*/ 5508171 w 8828314"/>
              <a:gd name="connsiteY67" fmla="*/ 892628 h 1830103"/>
              <a:gd name="connsiteX68" fmla="*/ 5867400 w 8828314"/>
              <a:gd name="connsiteY68" fmla="*/ 903514 h 1830103"/>
              <a:gd name="connsiteX69" fmla="*/ 5900057 w 8828314"/>
              <a:gd name="connsiteY69" fmla="*/ 914400 h 1830103"/>
              <a:gd name="connsiteX70" fmla="*/ 6019800 w 8828314"/>
              <a:gd name="connsiteY70" fmla="*/ 925285 h 1830103"/>
              <a:gd name="connsiteX71" fmla="*/ 6553200 w 8828314"/>
              <a:gd name="connsiteY71" fmla="*/ 914400 h 1830103"/>
              <a:gd name="connsiteX72" fmla="*/ 6585857 w 8828314"/>
              <a:gd name="connsiteY72" fmla="*/ 903514 h 1830103"/>
              <a:gd name="connsiteX73" fmla="*/ 6672943 w 8828314"/>
              <a:gd name="connsiteY73" fmla="*/ 892628 h 1830103"/>
              <a:gd name="connsiteX74" fmla="*/ 7402286 w 8828314"/>
              <a:gd name="connsiteY74" fmla="*/ 870857 h 1830103"/>
              <a:gd name="connsiteX75" fmla="*/ 7489371 w 8828314"/>
              <a:gd name="connsiteY75" fmla="*/ 859971 h 1830103"/>
              <a:gd name="connsiteX76" fmla="*/ 7641771 w 8828314"/>
              <a:gd name="connsiteY76" fmla="*/ 849085 h 1830103"/>
              <a:gd name="connsiteX77" fmla="*/ 7674429 w 8828314"/>
              <a:gd name="connsiteY77" fmla="*/ 838200 h 1830103"/>
              <a:gd name="connsiteX78" fmla="*/ 7761514 w 8828314"/>
              <a:gd name="connsiteY78" fmla="*/ 816428 h 1830103"/>
              <a:gd name="connsiteX79" fmla="*/ 7826829 w 8828314"/>
              <a:gd name="connsiteY79" fmla="*/ 783771 h 1830103"/>
              <a:gd name="connsiteX80" fmla="*/ 7859486 w 8828314"/>
              <a:gd name="connsiteY80" fmla="*/ 772885 h 1830103"/>
              <a:gd name="connsiteX81" fmla="*/ 7903029 w 8828314"/>
              <a:gd name="connsiteY81" fmla="*/ 751114 h 1830103"/>
              <a:gd name="connsiteX82" fmla="*/ 7946571 w 8828314"/>
              <a:gd name="connsiteY82" fmla="*/ 740228 h 1830103"/>
              <a:gd name="connsiteX83" fmla="*/ 7979229 w 8828314"/>
              <a:gd name="connsiteY83" fmla="*/ 729343 h 1830103"/>
              <a:gd name="connsiteX84" fmla="*/ 8077200 w 8828314"/>
              <a:gd name="connsiteY84" fmla="*/ 685800 h 1830103"/>
              <a:gd name="connsiteX85" fmla="*/ 8120743 w 8828314"/>
              <a:gd name="connsiteY85" fmla="*/ 664028 h 1830103"/>
              <a:gd name="connsiteX86" fmla="*/ 8153400 w 8828314"/>
              <a:gd name="connsiteY86" fmla="*/ 642257 h 1830103"/>
              <a:gd name="connsiteX87" fmla="*/ 8186057 w 8828314"/>
              <a:gd name="connsiteY87" fmla="*/ 631371 h 1830103"/>
              <a:gd name="connsiteX88" fmla="*/ 8240486 w 8828314"/>
              <a:gd name="connsiteY88" fmla="*/ 587828 h 1830103"/>
              <a:gd name="connsiteX89" fmla="*/ 8305800 w 8828314"/>
              <a:gd name="connsiteY89" fmla="*/ 533400 h 1830103"/>
              <a:gd name="connsiteX90" fmla="*/ 8338457 w 8828314"/>
              <a:gd name="connsiteY90" fmla="*/ 478971 h 1830103"/>
              <a:gd name="connsiteX91" fmla="*/ 8382000 w 8828314"/>
              <a:gd name="connsiteY91" fmla="*/ 391885 h 1830103"/>
              <a:gd name="connsiteX92" fmla="*/ 8403771 w 8828314"/>
              <a:gd name="connsiteY92" fmla="*/ 359228 h 1830103"/>
              <a:gd name="connsiteX93" fmla="*/ 8414657 w 8828314"/>
              <a:gd name="connsiteY93" fmla="*/ 326571 h 1830103"/>
              <a:gd name="connsiteX94" fmla="*/ 8469086 w 8828314"/>
              <a:gd name="connsiteY94" fmla="*/ 283028 h 1830103"/>
              <a:gd name="connsiteX95" fmla="*/ 8534400 w 8828314"/>
              <a:gd name="connsiteY95" fmla="*/ 217714 h 1830103"/>
              <a:gd name="connsiteX96" fmla="*/ 8556171 w 8828314"/>
              <a:gd name="connsiteY96" fmla="*/ 185057 h 1830103"/>
              <a:gd name="connsiteX97" fmla="*/ 8588829 w 8828314"/>
              <a:gd name="connsiteY97" fmla="*/ 174171 h 1830103"/>
              <a:gd name="connsiteX98" fmla="*/ 8599714 w 8828314"/>
              <a:gd name="connsiteY98" fmla="*/ 141514 h 1830103"/>
              <a:gd name="connsiteX99" fmla="*/ 8675914 w 8828314"/>
              <a:gd name="connsiteY99" fmla="*/ 87085 h 1830103"/>
              <a:gd name="connsiteX100" fmla="*/ 8741229 w 8828314"/>
              <a:gd name="connsiteY100" fmla="*/ 43543 h 1830103"/>
              <a:gd name="connsiteX101" fmla="*/ 8773886 w 8828314"/>
              <a:gd name="connsiteY101" fmla="*/ 21771 h 1830103"/>
              <a:gd name="connsiteX102" fmla="*/ 8828314 w 8828314"/>
              <a:gd name="connsiteY102" fmla="*/ 0 h 1830103"/>
              <a:gd name="connsiteX0" fmla="*/ 0 w 8828314"/>
              <a:gd name="connsiteY0" fmla="*/ 185057 h 1830103"/>
              <a:gd name="connsiteX1" fmla="*/ 54429 w 8828314"/>
              <a:gd name="connsiteY1" fmla="*/ 206828 h 1830103"/>
              <a:gd name="connsiteX2" fmla="*/ 97971 w 8828314"/>
              <a:gd name="connsiteY2" fmla="*/ 261257 h 1830103"/>
              <a:gd name="connsiteX3" fmla="*/ 141514 w 8828314"/>
              <a:gd name="connsiteY3" fmla="*/ 304800 h 1830103"/>
              <a:gd name="connsiteX4" fmla="*/ 163286 w 8828314"/>
              <a:gd name="connsiteY4" fmla="*/ 326571 h 1830103"/>
              <a:gd name="connsiteX5" fmla="*/ 185057 w 8828314"/>
              <a:gd name="connsiteY5" fmla="*/ 348343 h 1830103"/>
              <a:gd name="connsiteX6" fmla="*/ 228600 w 8828314"/>
              <a:gd name="connsiteY6" fmla="*/ 413657 h 1830103"/>
              <a:gd name="connsiteX7" fmla="*/ 239486 w 8828314"/>
              <a:gd name="connsiteY7" fmla="*/ 446314 h 1830103"/>
              <a:gd name="connsiteX8" fmla="*/ 283029 w 8828314"/>
              <a:gd name="connsiteY8" fmla="*/ 500743 h 1830103"/>
              <a:gd name="connsiteX9" fmla="*/ 304800 w 8828314"/>
              <a:gd name="connsiteY9" fmla="*/ 533400 h 1830103"/>
              <a:gd name="connsiteX10" fmla="*/ 337457 w 8828314"/>
              <a:gd name="connsiteY10" fmla="*/ 555171 h 1830103"/>
              <a:gd name="connsiteX11" fmla="*/ 391886 w 8828314"/>
              <a:gd name="connsiteY11" fmla="*/ 609600 h 1830103"/>
              <a:gd name="connsiteX12" fmla="*/ 424543 w 8828314"/>
              <a:gd name="connsiteY12" fmla="*/ 631371 h 1830103"/>
              <a:gd name="connsiteX13" fmla="*/ 446314 w 8828314"/>
              <a:gd name="connsiteY13" fmla="*/ 653143 h 1830103"/>
              <a:gd name="connsiteX14" fmla="*/ 478971 w 8828314"/>
              <a:gd name="connsiteY14" fmla="*/ 674914 h 1830103"/>
              <a:gd name="connsiteX15" fmla="*/ 500743 w 8828314"/>
              <a:gd name="connsiteY15" fmla="*/ 696685 h 1830103"/>
              <a:gd name="connsiteX16" fmla="*/ 533400 w 8828314"/>
              <a:gd name="connsiteY16" fmla="*/ 707571 h 1830103"/>
              <a:gd name="connsiteX17" fmla="*/ 620486 w 8828314"/>
              <a:gd name="connsiteY17" fmla="*/ 751114 h 1830103"/>
              <a:gd name="connsiteX18" fmla="*/ 718457 w 8828314"/>
              <a:gd name="connsiteY18" fmla="*/ 783771 h 1830103"/>
              <a:gd name="connsiteX19" fmla="*/ 783771 w 8828314"/>
              <a:gd name="connsiteY19" fmla="*/ 805543 h 1830103"/>
              <a:gd name="connsiteX20" fmla="*/ 816429 w 8828314"/>
              <a:gd name="connsiteY20" fmla="*/ 816428 h 1830103"/>
              <a:gd name="connsiteX21" fmla="*/ 925286 w 8828314"/>
              <a:gd name="connsiteY21" fmla="*/ 849085 h 1830103"/>
              <a:gd name="connsiteX22" fmla="*/ 957943 w 8828314"/>
              <a:gd name="connsiteY22" fmla="*/ 859971 h 1830103"/>
              <a:gd name="connsiteX23" fmla="*/ 990600 w 8828314"/>
              <a:gd name="connsiteY23" fmla="*/ 870857 h 1830103"/>
              <a:gd name="connsiteX24" fmla="*/ 1055914 w 8828314"/>
              <a:gd name="connsiteY24" fmla="*/ 881743 h 1830103"/>
              <a:gd name="connsiteX25" fmla="*/ 1491343 w 8828314"/>
              <a:gd name="connsiteY25" fmla="*/ 892628 h 1830103"/>
              <a:gd name="connsiteX26" fmla="*/ 1643743 w 8828314"/>
              <a:gd name="connsiteY26" fmla="*/ 903514 h 1830103"/>
              <a:gd name="connsiteX27" fmla="*/ 1937657 w 8828314"/>
              <a:gd name="connsiteY27" fmla="*/ 881743 h 1830103"/>
              <a:gd name="connsiteX28" fmla="*/ 2111829 w 8828314"/>
              <a:gd name="connsiteY28" fmla="*/ 870857 h 1830103"/>
              <a:gd name="connsiteX29" fmla="*/ 2209800 w 8828314"/>
              <a:gd name="connsiteY29" fmla="*/ 859971 h 1830103"/>
              <a:gd name="connsiteX30" fmla="*/ 2481943 w 8828314"/>
              <a:gd name="connsiteY30" fmla="*/ 849085 h 1830103"/>
              <a:gd name="connsiteX31" fmla="*/ 2764971 w 8828314"/>
              <a:gd name="connsiteY31" fmla="*/ 859971 h 1830103"/>
              <a:gd name="connsiteX32" fmla="*/ 2797629 w 8828314"/>
              <a:gd name="connsiteY32" fmla="*/ 870857 h 1830103"/>
              <a:gd name="connsiteX33" fmla="*/ 3211286 w 8828314"/>
              <a:gd name="connsiteY33" fmla="*/ 859971 h 1830103"/>
              <a:gd name="connsiteX34" fmla="*/ 3254829 w 8828314"/>
              <a:gd name="connsiteY34" fmla="*/ 849085 h 1830103"/>
              <a:gd name="connsiteX35" fmla="*/ 3679371 w 8828314"/>
              <a:gd name="connsiteY35" fmla="*/ 849085 h 1830103"/>
              <a:gd name="connsiteX36" fmla="*/ 3777343 w 8828314"/>
              <a:gd name="connsiteY36" fmla="*/ 892628 h 1830103"/>
              <a:gd name="connsiteX37" fmla="*/ 3820886 w 8828314"/>
              <a:gd name="connsiteY37" fmla="*/ 936171 h 1830103"/>
              <a:gd name="connsiteX38" fmla="*/ 3842657 w 8828314"/>
              <a:gd name="connsiteY38" fmla="*/ 957943 h 1830103"/>
              <a:gd name="connsiteX39" fmla="*/ 3864429 w 8828314"/>
              <a:gd name="connsiteY39" fmla="*/ 979714 h 1830103"/>
              <a:gd name="connsiteX40" fmla="*/ 3897086 w 8828314"/>
              <a:gd name="connsiteY40" fmla="*/ 1034143 h 1830103"/>
              <a:gd name="connsiteX41" fmla="*/ 3918857 w 8828314"/>
              <a:gd name="connsiteY41" fmla="*/ 1066800 h 1830103"/>
              <a:gd name="connsiteX42" fmla="*/ 4005943 w 8828314"/>
              <a:gd name="connsiteY42" fmla="*/ 1164771 h 1830103"/>
              <a:gd name="connsiteX43" fmla="*/ 3973286 w 8828314"/>
              <a:gd name="connsiteY43" fmla="*/ 1186543 h 1830103"/>
              <a:gd name="connsiteX44" fmla="*/ 3995058 w 8828314"/>
              <a:gd name="connsiteY44" fmla="*/ 1338943 h 1830103"/>
              <a:gd name="connsiteX45" fmla="*/ 4093028 w 8828314"/>
              <a:gd name="connsiteY45" fmla="*/ 1600200 h 1830103"/>
              <a:gd name="connsiteX46" fmla="*/ 4190999 w 8828314"/>
              <a:gd name="connsiteY46" fmla="*/ 1817914 h 1830103"/>
              <a:gd name="connsiteX47" fmla="*/ 4354286 w 8828314"/>
              <a:gd name="connsiteY47" fmla="*/ 1219200 h 1830103"/>
              <a:gd name="connsiteX48" fmla="*/ 4397829 w 8828314"/>
              <a:gd name="connsiteY48" fmla="*/ 1175657 h 1830103"/>
              <a:gd name="connsiteX49" fmla="*/ 4430486 w 8828314"/>
              <a:gd name="connsiteY49" fmla="*/ 1153885 h 1830103"/>
              <a:gd name="connsiteX50" fmla="*/ 4452257 w 8828314"/>
              <a:gd name="connsiteY50" fmla="*/ 1121228 h 1830103"/>
              <a:gd name="connsiteX51" fmla="*/ 4474029 w 8828314"/>
              <a:gd name="connsiteY51" fmla="*/ 1099457 h 1830103"/>
              <a:gd name="connsiteX52" fmla="*/ 4484914 w 8828314"/>
              <a:gd name="connsiteY52" fmla="*/ 1066800 h 1830103"/>
              <a:gd name="connsiteX53" fmla="*/ 4506686 w 8828314"/>
              <a:gd name="connsiteY53" fmla="*/ 1045028 h 1830103"/>
              <a:gd name="connsiteX54" fmla="*/ 4550229 w 8828314"/>
              <a:gd name="connsiteY54" fmla="*/ 990600 h 1830103"/>
              <a:gd name="connsiteX55" fmla="*/ 4582886 w 8828314"/>
              <a:gd name="connsiteY55" fmla="*/ 936171 h 1830103"/>
              <a:gd name="connsiteX56" fmla="*/ 4615543 w 8828314"/>
              <a:gd name="connsiteY56" fmla="*/ 925285 h 1830103"/>
              <a:gd name="connsiteX57" fmla="*/ 4680857 w 8828314"/>
              <a:gd name="connsiteY57" fmla="*/ 881743 h 1830103"/>
              <a:gd name="connsiteX58" fmla="*/ 4713514 w 8828314"/>
              <a:gd name="connsiteY58" fmla="*/ 859971 h 1830103"/>
              <a:gd name="connsiteX59" fmla="*/ 4800600 w 8828314"/>
              <a:gd name="connsiteY59" fmla="*/ 870857 h 1830103"/>
              <a:gd name="connsiteX60" fmla="*/ 4887686 w 8828314"/>
              <a:gd name="connsiteY60" fmla="*/ 892628 h 1830103"/>
              <a:gd name="connsiteX61" fmla="*/ 4942114 w 8828314"/>
              <a:gd name="connsiteY61" fmla="*/ 903514 h 1830103"/>
              <a:gd name="connsiteX62" fmla="*/ 4974771 w 8828314"/>
              <a:gd name="connsiteY62" fmla="*/ 914400 h 1830103"/>
              <a:gd name="connsiteX63" fmla="*/ 5050971 w 8828314"/>
              <a:gd name="connsiteY63" fmla="*/ 925285 h 1830103"/>
              <a:gd name="connsiteX64" fmla="*/ 5431971 w 8828314"/>
              <a:gd name="connsiteY64" fmla="*/ 914400 h 1830103"/>
              <a:gd name="connsiteX65" fmla="*/ 5464629 w 8828314"/>
              <a:gd name="connsiteY65" fmla="*/ 903514 h 1830103"/>
              <a:gd name="connsiteX66" fmla="*/ 5508171 w 8828314"/>
              <a:gd name="connsiteY66" fmla="*/ 892628 h 1830103"/>
              <a:gd name="connsiteX67" fmla="*/ 5867400 w 8828314"/>
              <a:gd name="connsiteY67" fmla="*/ 903514 h 1830103"/>
              <a:gd name="connsiteX68" fmla="*/ 5900057 w 8828314"/>
              <a:gd name="connsiteY68" fmla="*/ 914400 h 1830103"/>
              <a:gd name="connsiteX69" fmla="*/ 6019800 w 8828314"/>
              <a:gd name="connsiteY69" fmla="*/ 925285 h 1830103"/>
              <a:gd name="connsiteX70" fmla="*/ 6553200 w 8828314"/>
              <a:gd name="connsiteY70" fmla="*/ 914400 h 1830103"/>
              <a:gd name="connsiteX71" fmla="*/ 6585857 w 8828314"/>
              <a:gd name="connsiteY71" fmla="*/ 903514 h 1830103"/>
              <a:gd name="connsiteX72" fmla="*/ 6672943 w 8828314"/>
              <a:gd name="connsiteY72" fmla="*/ 892628 h 1830103"/>
              <a:gd name="connsiteX73" fmla="*/ 7402286 w 8828314"/>
              <a:gd name="connsiteY73" fmla="*/ 870857 h 1830103"/>
              <a:gd name="connsiteX74" fmla="*/ 7489371 w 8828314"/>
              <a:gd name="connsiteY74" fmla="*/ 859971 h 1830103"/>
              <a:gd name="connsiteX75" fmla="*/ 7641771 w 8828314"/>
              <a:gd name="connsiteY75" fmla="*/ 849085 h 1830103"/>
              <a:gd name="connsiteX76" fmla="*/ 7674429 w 8828314"/>
              <a:gd name="connsiteY76" fmla="*/ 838200 h 1830103"/>
              <a:gd name="connsiteX77" fmla="*/ 7761514 w 8828314"/>
              <a:gd name="connsiteY77" fmla="*/ 816428 h 1830103"/>
              <a:gd name="connsiteX78" fmla="*/ 7826829 w 8828314"/>
              <a:gd name="connsiteY78" fmla="*/ 783771 h 1830103"/>
              <a:gd name="connsiteX79" fmla="*/ 7859486 w 8828314"/>
              <a:gd name="connsiteY79" fmla="*/ 772885 h 1830103"/>
              <a:gd name="connsiteX80" fmla="*/ 7903029 w 8828314"/>
              <a:gd name="connsiteY80" fmla="*/ 751114 h 1830103"/>
              <a:gd name="connsiteX81" fmla="*/ 7946571 w 8828314"/>
              <a:gd name="connsiteY81" fmla="*/ 740228 h 1830103"/>
              <a:gd name="connsiteX82" fmla="*/ 7979229 w 8828314"/>
              <a:gd name="connsiteY82" fmla="*/ 729343 h 1830103"/>
              <a:gd name="connsiteX83" fmla="*/ 8077200 w 8828314"/>
              <a:gd name="connsiteY83" fmla="*/ 685800 h 1830103"/>
              <a:gd name="connsiteX84" fmla="*/ 8120743 w 8828314"/>
              <a:gd name="connsiteY84" fmla="*/ 664028 h 1830103"/>
              <a:gd name="connsiteX85" fmla="*/ 8153400 w 8828314"/>
              <a:gd name="connsiteY85" fmla="*/ 642257 h 1830103"/>
              <a:gd name="connsiteX86" fmla="*/ 8186057 w 8828314"/>
              <a:gd name="connsiteY86" fmla="*/ 631371 h 1830103"/>
              <a:gd name="connsiteX87" fmla="*/ 8240486 w 8828314"/>
              <a:gd name="connsiteY87" fmla="*/ 587828 h 1830103"/>
              <a:gd name="connsiteX88" fmla="*/ 8305800 w 8828314"/>
              <a:gd name="connsiteY88" fmla="*/ 533400 h 1830103"/>
              <a:gd name="connsiteX89" fmla="*/ 8338457 w 8828314"/>
              <a:gd name="connsiteY89" fmla="*/ 478971 h 1830103"/>
              <a:gd name="connsiteX90" fmla="*/ 8382000 w 8828314"/>
              <a:gd name="connsiteY90" fmla="*/ 391885 h 1830103"/>
              <a:gd name="connsiteX91" fmla="*/ 8403771 w 8828314"/>
              <a:gd name="connsiteY91" fmla="*/ 359228 h 1830103"/>
              <a:gd name="connsiteX92" fmla="*/ 8414657 w 8828314"/>
              <a:gd name="connsiteY92" fmla="*/ 326571 h 1830103"/>
              <a:gd name="connsiteX93" fmla="*/ 8469086 w 8828314"/>
              <a:gd name="connsiteY93" fmla="*/ 283028 h 1830103"/>
              <a:gd name="connsiteX94" fmla="*/ 8534400 w 8828314"/>
              <a:gd name="connsiteY94" fmla="*/ 217714 h 1830103"/>
              <a:gd name="connsiteX95" fmla="*/ 8556171 w 8828314"/>
              <a:gd name="connsiteY95" fmla="*/ 185057 h 1830103"/>
              <a:gd name="connsiteX96" fmla="*/ 8588829 w 8828314"/>
              <a:gd name="connsiteY96" fmla="*/ 174171 h 1830103"/>
              <a:gd name="connsiteX97" fmla="*/ 8599714 w 8828314"/>
              <a:gd name="connsiteY97" fmla="*/ 141514 h 1830103"/>
              <a:gd name="connsiteX98" fmla="*/ 8675914 w 8828314"/>
              <a:gd name="connsiteY98" fmla="*/ 87085 h 1830103"/>
              <a:gd name="connsiteX99" fmla="*/ 8741229 w 8828314"/>
              <a:gd name="connsiteY99" fmla="*/ 43543 h 1830103"/>
              <a:gd name="connsiteX100" fmla="*/ 8773886 w 8828314"/>
              <a:gd name="connsiteY100" fmla="*/ 21771 h 1830103"/>
              <a:gd name="connsiteX101" fmla="*/ 8828314 w 8828314"/>
              <a:gd name="connsiteY101" fmla="*/ 0 h 1830103"/>
              <a:gd name="connsiteX0" fmla="*/ 0 w 8828314"/>
              <a:gd name="connsiteY0" fmla="*/ 185057 h 1830103"/>
              <a:gd name="connsiteX1" fmla="*/ 54429 w 8828314"/>
              <a:gd name="connsiteY1" fmla="*/ 206828 h 1830103"/>
              <a:gd name="connsiteX2" fmla="*/ 97971 w 8828314"/>
              <a:gd name="connsiteY2" fmla="*/ 261257 h 1830103"/>
              <a:gd name="connsiteX3" fmla="*/ 141514 w 8828314"/>
              <a:gd name="connsiteY3" fmla="*/ 304800 h 1830103"/>
              <a:gd name="connsiteX4" fmla="*/ 163286 w 8828314"/>
              <a:gd name="connsiteY4" fmla="*/ 326571 h 1830103"/>
              <a:gd name="connsiteX5" fmla="*/ 185057 w 8828314"/>
              <a:gd name="connsiteY5" fmla="*/ 348343 h 1830103"/>
              <a:gd name="connsiteX6" fmla="*/ 228600 w 8828314"/>
              <a:gd name="connsiteY6" fmla="*/ 413657 h 1830103"/>
              <a:gd name="connsiteX7" fmla="*/ 239486 w 8828314"/>
              <a:gd name="connsiteY7" fmla="*/ 446314 h 1830103"/>
              <a:gd name="connsiteX8" fmla="*/ 283029 w 8828314"/>
              <a:gd name="connsiteY8" fmla="*/ 500743 h 1830103"/>
              <a:gd name="connsiteX9" fmla="*/ 304800 w 8828314"/>
              <a:gd name="connsiteY9" fmla="*/ 533400 h 1830103"/>
              <a:gd name="connsiteX10" fmla="*/ 337457 w 8828314"/>
              <a:gd name="connsiteY10" fmla="*/ 555171 h 1830103"/>
              <a:gd name="connsiteX11" fmla="*/ 391886 w 8828314"/>
              <a:gd name="connsiteY11" fmla="*/ 609600 h 1830103"/>
              <a:gd name="connsiteX12" fmla="*/ 424543 w 8828314"/>
              <a:gd name="connsiteY12" fmla="*/ 631371 h 1830103"/>
              <a:gd name="connsiteX13" fmla="*/ 446314 w 8828314"/>
              <a:gd name="connsiteY13" fmla="*/ 653143 h 1830103"/>
              <a:gd name="connsiteX14" fmla="*/ 478971 w 8828314"/>
              <a:gd name="connsiteY14" fmla="*/ 674914 h 1830103"/>
              <a:gd name="connsiteX15" fmla="*/ 500743 w 8828314"/>
              <a:gd name="connsiteY15" fmla="*/ 696685 h 1830103"/>
              <a:gd name="connsiteX16" fmla="*/ 533400 w 8828314"/>
              <a:gd name="connsiteY16" fmla="*/ 707571 h 1830103"/>
              <a:gd name="connsiteX17" fmla="*/ 620486 w 8828314"/>
              <a:gd name="connsiteY17" fmla="*/ 751114 h 1830103"/>
              <a:gd name="connsiteX18" fmla="*/ 718457 w 8828314"/>
              <a:gd name="connsiteY18" fmla="*/ 783771 h 1830103"/>
              <a:gd name="connsiteX19" fmla="*/ 783771 w 8828314"/>
              <a:gd name="connsiteY19" fmla="*/ 805543 h 1830103"/>
              <a:gd name="connsiteX20" fmla="*/ 816429 w 8828314"/>
              <a:gd name="connsiteY20" fmla="*/ 816428 h 1830103"/>
              <a:gd name="connsiteX21" fmla="*/ 925286 w 8828314"/>
              <a:gd name="connsiteY21" fmla="*/ 849085 h 1830103"/>
              <a:gd name="connsiteX22" fmla="*/ 957943 w 8828314"/>
              <a:gd name="connsiteY22" fmla="*/ 859971 h 1830103"/>
              <a:gd name="connsiteX23" fmla="*/ 990600 w 8828314"/>
              <a:gd name="connsiteY23" fmla="*/ 870857 h 1830103"/>
              <a:gd name="connsiteX24" fmla="*/ 1055914 w 8828314"/>
              <a:gd name="connsiteY24" fmla="*/ 881743 h 1830103"/>
              <a:gd name="connsiteX25" fmla="*/ 1491343 w 8828314"/>
              <a:gd name="connsiteY25" fmla="*/ 892628 h 1830103"/>
              <a:gd name="connsiteX26" fmla="*/ 1643743 w 8828314"/>
              <a:gd name="connsiteY26" fmla="*/ 903514 h 1830103"/>
              <a:gd name="connsiteX27" fmla="*/ 1937657 w 8828314"/>
              <a:gd name="connsiteY27" fmla="*/ 881743 h 1830103"/>
              <a:gd name="connsiteX28" fmla="*/ 2111829 w 8828314"/>
              <a:gd name="connsiteY28" fmla="*/ 870857 h 1830103"/>
              <a:gd name="connsiteX29" fmla="*/ 2209800 w 8828314"/>
              <a:gd name="connsiteY29" fmla="*/ 859971 h 1830103"/>
              <a:gd name="connsiteX30" fmla="*/ 2481943 w 8828314"/>
              <a:gd name="connsiteY30" fmla="*/ 849085 h 1830103"/>
              <a:gd name="connsiteX31" fmla="*/ 2764971 w 8828314"/>
              <a:gd name="connsiteY31" fmla="*/ 859971 h 1830103"/>
              <a:gd name="connsiteX32" fmla="*/ 2797629 w 8828314"/>
              <a:gd name="connsiteY32" fmla="*/ 870857 h 1830103"/>
              <a:gd name="connsiteX33" fmla="*/ 3211286 w 8828314"/>
              <a:gd name="connsiteY33" fmla="*/ 859971 h 1830103"/>
              <a:gd name="connsiteX34" fmla="*/ 3254829 w 8828314"/>
              <a:gd name="connsiteY34" fmla="*/ 849085 h 1830103"/>
              <a:gd name="connsiteX35" fmla="*/ 3679371 w 8828314"/>
              <a:gd name="connsiteY35" fmla="*/ 849085 h 1830103"/>
              <a:gd name="connsiteX36" fmla="*/ 3777343 w 8828314"/>
              <a:gd name="connsiteY36" fmla="*/ 892628 h 1830103"/>
              <a:gd name="connsiteX37" fmla="*/ 3820886 w 8828314"/>
              <a:gd name="connsiteY37" fmla="*/ 936171 h 1830103"/>
              <a:gd name="connsiteX38" fmla="*/ 3842657 w 8828314"/>
              <a:gd name="connsiteY38" fmla="*/ 957943 h 1830103"/>
              <a:gd name="connsiteX39" fmla="*/ 3864429 w 8828314"/>
              <a:gd name="connsiteY39" fmla="*/ 979714 h 1830103"/>
              <a:gd name="connsiteX40" fmla="*/ 3897086 w 8828314"/>
              <a:gd name="connsiteY40" fmla="*/ 1034143 h 1830103"/>
              <a:gd name="connsiteX41" fmla="*/ 3918857 w 8828314"/>
              <a:gd name="connsiteY41" fmla="*/ 1066800 h 1830103"/>
              <a:gd name="connsiteX42" fmla="*/ 3973286 w 8828314"/>
              <a:gd name="connsiteY42" fmla="*/ 1186543 h 1830103"/>
              <a:gd name="connsiteX43" fmla="*/ 3995058 w 8828314"/>
              <a:gd name="connsiteY43" fmla="*/ 1338943 h 1830103"/>
              <a:gd name="connsiteX44" fmla="*/ 4093028 w 8828314"/>
              <a:gd name="connsiteY44" fmla="*/ 1600200 h 1830103"/>
              <a:gd name="connsiteX45" fmla="*/ 4190999 w 8828314"/>
              <a:gd name="connsiteY45" fmla="*/ 1817914 h 1830103"/>
              <a:gd name="connsiteX46" fmla="*/ 4354286 w 8828314"/>
              <a:gd name="connsiteY46" fmla="*/ 1219200 h 1830103"/>
              <a:gd name="connsiteX47" fmla="*/ 4397829 w 8828314"/>
              <a:gd name="connsiteY47" fmla="*/ 1175657 h 1830103"/>
              <a:gd name="connsiteX48" fmla="*/ 4430486 w 8828314"/>
              <a:gd name="connsiteY48" fmla="*/ 1153885 h 1830103"/>
              <a:gd name="connsiteX49" fmla="*/ 4452257 w 8828314"/>
              <a:gd name="connsiteY49" fmla="*/ 1121228 h 1830103"/>
              <a:gd name="connsiteX50" fmla="*/ 4474029 w 8828314"/>
              <a:gd name="connsiteY50" fmla="*/ 1099457 h 1830103"/>
              <a:gd name="connsiteX51" fmla="*/ 4484914 w 8828314"/>
              <a:gd name="connsiteY51" fmla="*/ 1066800 h 1830103"/>
              <a:gd name="connsiteX52" fmla="*/ 4506686 w 8828314"/>
              <a:gd name="connsiteY52" fmla="*/ 1045028 h 1830103"/>
              <a:gd name="connsiteX53" fmla="*/ 4550229 w 8828314"/>
              <a:gd name="connsiteY53" fmla="*/ 990600 h 1830103"/>
              <a:gd name="connsiteX54" fmla="*/ 4582886 w 8828314"/>
              <a:gd name="connsiteY54" fmla="*/ 936171 h 1830103"/>
              <a:gd name="connsiteX55" fmla="*/ 4615543 w 8828314"/>
              <a:gd name="connsiteY55" fmla="*/ 925285 h 1830103"/>
              <a:gd name="connsiteX56" fmla="*/ 4680857 w 8828314"/>
              <a:gd name="connsiteY56" fmla="*/ 881743 h 1830103"/>
              <a:gd name="connsiteX57" fmla="*/ 4713514 w 8828314"/>
              <a:gd name="connsiteY57" fmla="*/ 859971 h 1830103"/>
              <a:gd name="connsiteX58" fmla="*/ 4800600 w 8828314"/>
              <a:gd name="connsiteY58" fmla="*/ 870857 h 1830103"/>
              <a:gd name="connsiteX59" fmla="*/ 4887686 w 8828314"/>
              <a:gd name="connsiteY59" fmla="*/ 892628 h 1830103"/>
              <a:gd name="connsiteX60" fmla="*/ 4942114 w 8828314"/>
              <a:gd name="connsiteY60" fmla="*/ 903514 h 1830103"/>
              <a:gd name="connsiteX61" fmla="*/ 4974771 w 8828314"/>
              <a:gd name="connsiteY61" fmla="*/ 914400 h 1830103"/>
              <a:gd name="connsiteX62" fmla="*/ 5050971 w 8828314"/>
              <a:gd name="connsiteY62" fmla="*/ 925285 h 1830103"/>
              <a:gd name="connsiteX63" fmla="*/ 5431971 w 8828314"/>
              <a:gd name="connsiteY63" fmla="*/ 914400 h 1830103"/>
              <a:gd name="connsiteX64" fmla="*/ 5464629 w 8828314"/>
              <a:gd name="connsiteY64" fmla="*/ 903514 h 1830103"/>
              <a:gd name="connsiteX65" fmla="*/ 5508171 w 8828314"/>
              <a:gd name="connsiteY65" fmla="*/ 892628 h 1830103"/>
              <a:gd name="connsiteX66" fmla="*/ 5867400 w 8828314"/>
              <a:gd name="connsiteY66" fmla="*/ 903514 h 1830103"/>
              <a:gd name="connsiteX67" fmla="*/ 5900057 w 8828314"/>
              <a:gd name="connsiteY67" fmla="*/ 914400 h 1830103"/>
              <a:gd name="connsiteX68" fmla="*/ 6019800 w 8828314"/>
              <a:gd name="connsiteY68" fmla="*/ 925285 h 1830103"/>
              <a:gd name="connsiteX69" fmla="*/ 6553200 w 8828314"/>
              <a:gd name="connsiteY69" fmla="*/ 914400 h 1830103"/>
              <a:gd name="connsiteX70" fmla="*/ 6585857 w 8828314"/>
              <a:gd name="connsiteY70" fmla="*/ 903514 h 1830103"/>
              <a:gd name="connsiteX71" fmla="*/ 6672943 w 8828314"/>
              <a:gd name="connsiteY71" fmla="*/ 892628 h 1830103"/>
              <a:gd name="connsiteX72" fmla="*/ 7402286 w 8828314"/>
              <a:gd name="connsiteY72" fmla="*/ 870857 h 1830103"/>
              <a:gd name="connsiteX73" fmla="*/ 7489371 w 8828314"/>
              <a:gd name="connsiteY73" fmla="*/ 859971 h 1830103"/>
              <a:gd name="connsiteX74" fmla="*/ 7641771 w 8828314"/>
              <a:gd name="connsiteY74" fmla="*/ 849085 h 1830103"/>
              <a:gd name="connsiteX75" fmla="*/ 7674429 w 8828314"/>
              <a:gd name="connsiteY75" fmla="*/ 838200 h 1830103"/>
              <a:gd name="connsiteX76" fmla="*/ 7761514 w 8828314"/>
              <a:gd name="connsiteY76" fmla="*/ 816428 h 1830103"/>
              <a:gd name="connsiteX77" fmla="*/ 7826829 w 8828314"/>
              <a:gd name="connsiteY77" fmla="*/ 783771 h 1830103"/>
              <a:gd name="connsiteX78" fmla="*/ 7859486 w 8828314"/>
              <a:gd name="connsiteY78" fmla="*/ 772885 h 1830103"/>
              <a:gd name="connsiteX79" fmla="*/ 7903029 w 8828314"/>
              <a:gd name="connsiteY79" fmla="*/ 751114 h 1830103"/>
              <a:gd name="connsiteX80" fmla="*/ 7946571 w 8828314"/>
              <a:gd name="connsiteY80" fmla="*/ 740228 h 1830103"/>
              <a:gd name="connsiteX81" fmla="*/ 7979229 w 8828314"/>
              <a:gd name="connsiteY81" fmla="*/ 729343 h 1830103"/>
              <a:gd name="connsiteX82" fmla="*/ 8077200 w 8828314"/>
              <a:gd name="connsiteY82" fmla="*/ 685800 h 1830103"/>
              <a:gd name="connsiteX83" fmla="*/ 8120743 w 8828314"/>
              <a:gd name="connsiteY83" fmla="*/ 664028 h 1830103"/>
              <a:gd name="connsiteX84" fmla="*/ 8153400 w 8828314"/>
              <a:gd name="connsiteY84" fmla="*/ 642257 h 1830103"/>
              <a:gd name="connsiteX85" fmla="*/ 8186057 w 8828314"/>
              <a:gd name="connsiteY85" fmla="*/ 631371 h 1830103"/>
              <a:gd name="connsiteX86" fmla="*/ 8240486 w 8828314"/>
              <a:gd name="connsiteY86" fmla="*/ 587828 h 1830103"/>
              <a:gd name="connsiteX87" fmla="*/ 8305800 w 8828314"/>
              <a:gd name="connsiteY87" fmla="*/ 533400 h 1830103"/>
              <a:gd name="connsiteX88" fmla="*/ 8338457 w 8828314"/>
              <a:gd name="connsiteY88" fmla="*/ 478971 h 1830103"/>
              <a:gd name="connsiteX89" fmla="*/ 8382000 w 8828314"/>
              <a:gd name="connsiteY89" fmla="*/ 391885 h 1830103"/>
              <a:gd name="connsiteX90" fmla="*/ 8403771 w 8828314"/>
              <a:gd name="connsiteY90" fmla="*/ 359228 h 1830103"/>
              <a:gd name="connsiteX91" fmla="*/ 8414657 w 8828314"/>
              <a:gd name="connsiteY91" fmla="*/ 326571 h 1830103"/>
              <a:gd name="connsiteX92" fmla="*/ 8469086 w 8828314"/>
              <a:gd name="connsiteY92" fmla="*/ 283028 h 1830103"/>
              <a:gd name="connsiteX93" fmla="*/ 8534400 w 8828314"/>
              <a:gd name="connsiteY93" fmla="*/ 217714 h 1830103"/>
              <a:gd name="connsiteX94" fmla="*/ 8556171 w 8828314"/>
              <a:gd name="connsiteY94" fmla="*/ 185057 h 1830103"/>
              <a:gd name="connsiteX95" fmla="*/ 8588829 w 8828314"/>
              <a:gd name="connsiteY95" fmla="*/ 174171 h 1830103"/>
              <a:gd name="connsiteX96" fmla="*/ 8599714 w 8828314"/>
              <a:gd name="connsiteY96" fmla="*/ 141514 h 1830103"/>
              <a:gd name="connsiteX97" fmla="*/ 8675914 w 8828314"/>
              <a:gd name="connsiteY97" fmla="*/ 87085 h 1830103"/>
              <a:gd name="connsiteX98" fmla="*/ 8741229 w 8828314"/>
              <a:gd name="connsiteY98" fmla="*/ 43543 h 1830103"/>
              <a:gd name="connsiteX99" fmla="*/ 8773886 w 8828314"/>
              <a:gd name="connsiteY99" fmla="*/ 21771 h 1830103"/>
              <a:gd name="connsiteX100" fmla="*/ 8828314 w 8828314"/>
              <a:gd name="connsiteY100" fmla="*/ 0 h 1830103"/>
              <a:gd name="connsiteX0" fmla="*/ 0 w 8828314"/>
              <a:gd name="connsiteY0" fmla="*/ 185057 h 1818315"/>
              <a:gd name="connsiteX1" fmla="*/ 54429 w 8828314"/>
              <a:gd name="connsiteY1" fmla="*/ 206828 h 1818315"/>
              <a:gd name="connsiteX2" fmla="*/ 97971 w 8828314"/>
              <a:gd name="connsiteY2" fmla="*/ 261257 h 1818315"/>
              <a:gd name="connsiteX3" fmla="*/ 141514 w 8828314"/>
              <a:gd name="connsiteY3" fmla="*/ 304800 h 1818315"/>
              <a:gd name="connsiteX4" fmla="*/ 163286 w 8828314"/>
              <a:gd name="connsiteY4" fmla="*/ 326571 h 1818315"/>
              <a:gd name="connsiteX5" fmla="*/ 185057 w 8828314"/>
              <a:gd name="connsiteY5" fmla="*/ 348343 h 1818315"/>
              <a:gd name="connsiteX6" fmla="*/ 228600 w 8828314"/>
              <a:gd name="connsiteY6" fmla="*/ 413657 h 1818315"/>
              <a:gd name="connsiteX7" fmla="*/ 239486 w 8828314"/>
              <a:gd name="connsiteY7" fmla="*/ 446314 h 1818315"/>
              <a:gd name="connsiteX8" fmla="*/ 283029 w 8828314"/>
              <a:gd name="connsiteY8" fmla="*/ 500743 h 1818315"/>
              <a:gd name="connsiteX9" fmla="*/ 304800 w 8828314"/>
              <a:gd name="connsiteY9" fmla="*/ 533400 h 1818315"/>
              <a:gd name="connsiteX10" fmla="*/ 337457 w 8828314"/>
              <a:gd name="connsiteY10" fmla="*/ 555171 h 1818315"/>
              <a:gd name="connsiteX11" fmla="*/ 391886 w 8828314"/>
              <a:gd name="connsiteY11" fmla="*/ 609600 h 1818315"/>
              <a:gd name="connsiteX12" fmla="*/ 424543 w 8828314"/>
              <a:gd name="connsiteY12" fmla="*/ 631371 h 1818315"/>
              <a:gd name="connsiteX13" fmla="*/ 446314 w 8828314"/>
              <a:gd name="connsiteY13" fmla="*/ 653143 h 1818315"/>
              <a:gd name="connsiteX14" fmla="*/ 478971 w 8828314"/>
              <a:gd name="connsiteY14" fmla="*/ 674914 h 1818315"/>
              <a:gd name="connsiteX15" fmla="*/ 500743 w 8828314"/>
              <a:gd name="connsiteY15" fmla="*/ 696685 h 1818315"/>
              <a:gd name="connsiteX16" fmla="*/ 533400 w 8828314"/>
              <a:gd name="connsiteY16" fmla="*/ 707571 h 1818315"/>
              <a:gd name="connsiteX17" fmla="*/ 620486 w 8828314"/>
              <a:gd name="connsiteY17" fmla="*/ 751114 h 1818315"/>
              <a:gd name="connsiteX18" fmla="*/ 718457 w 8828314"/>
              <a:gd name="connsiteY18" fmla="*/ 783771 h 1818315"/>
              <a:gd name="connsiteX19" fmla="*/ 783771 w 8828314"/>
              <a:gd name="connsiteY19" fmla="*/ 805543 h 1818315"/>
              <a:gd name="connsiteX20" fmla="*/ 816429 w 8828314"/>
              <a:gd name="connsiteY20" fmla="*/ 816428 h 1818315"/>
              <a:gd name="connsiteX21" fmla="*/ 925286 w 8828314"/>
              <a:gd name="connsiteY21" fmla="*/ 849085 h 1818315"/>
              <a:gd name="connsiteX22" fmla="*/ 957943 w 8828314"/>
              <a:gd name="connsiteY22" fmla="*/ 859971 h 1818315"/>
              <a:gd name="connsiteX23" fmla="*/ 990600 w 8828314"/>
              <a:gd name="connsiteY23" fmla="*/ 870857 h 1818315"/>
              <a:gd name="connsiteX24" fmla="*/ 1055914 w 8828314"/>
              <a:gd name="connsiteY24" fmla="*/ 881743 h 1818315"/>
              <a:gd name="connsiteX25" fmla="*/ 1491343 w 8828314"/>
              <a:gd name="connsiteY25" fmla="*/ 892628 h 1818315"/>
              <a:gd name="connsiteX26" fmla="*/ 1643743 w 8828314"/>
              <a:gd name="connsiteY26" fmla="*/ 903514 h 1818315"/>
              <a:gd name="connsiteX27" fmla="*/ 1937657 w 8828314"/>
              <a:gd name="connsiteY27" fmla="*/ 881743 h 1818315"/>
              <a:gd name="connsiteX28" fmla="*/ 2111829 w 8828314"/>
              <a:gd name="connsiteY28" fmla="*/ 870857 h 1818315"/>
              <a:gd name="connsiteX29" fmla="*/ 2209800 w 8828314"/>
              <a:gd name="connsiteY29" fmla="*/ 859971 h 1818315"/>
              <a:gd name="connsiteX30" fmla="*/ 2481943 w 8828314"/>
              <a:gd name="connsiteY30" fmla="*/ 849085 h 1818315"/>
              <a:gd name="connsiteX31" fmla="*/ 2764971 w 8828314"/>
              <a:gd name="connsiteY31" fmla="*/ 859971 h 1818315"/>
              <a:gd name="connsiteX32" fmla="*/ 2797629 w 8828314"/>
              <a:gd name="connsiteY32" fmla="*/ 870857 h 1818315"/>
              <a:gd name="connsiteX33" fmla="*/ 3211286 w 8828314"/>
              <a:gd name="connsiteY33" fmla="*/ 859971 h 1818315"/>
              <a:gd name="connsiteX34" fmla="*/ 3254829 w 8828314"/>
              <a:gd name="connsiteY34" fmla="*/ 849085 h 1818315"/>
              <a:gd name="connsiteX35" fmla="*/ 3679371 w 8828314"/>
              <a:gd name="connsiteY35" fmla="*/ 849085 h 1818315"/>
              <a:gd name="connsiteX36" fmla="*/ 3777343 w 8828314"/>
              <a:gd name="connsiteY36" fmla="*/ 892628 h 1818315"/>
              <a:gd name="connsiteX37" fmla="*/ 3820886 w 8828314"/>
              <a:gd name="connsiteY37" fmla="*/ 936171 h 1818315"/>
              <a:gd name="connsiteX38" fmla="*/ 3842657 w 8828314"/>
              <a:gd name="connsiteY38" fmla="*/ 957943 h 1818315"/>
              <a:gd name="connsiteX39" fmla="*/ 3864429 w 8828314"/>
              <a:gd name="connsiteY39" fmla="*/ 979714 h 1818315"/>
              <a:gd name="connsiteX40" fmla="*/ 3897086 w 8828314"/>
              <a:gd name="connsiteY40" fmla="*/ 1034143 h 1818315"/>
              <a:gd name="connsiteX41" fmla="*/ 3918857 w 8828314"/>
              <a:gd name="connsiteY41" fmla="*/ 1066800 h 1818315"/>
              <a:gd name="connsiteX42" fmla="*/ 3973286 w 8828314"/>
              <a:gd name="connsiteY42" fmla="*/ 1186543 h 1818315"/>
              <a:gd name="connsiteX43" fmla="*/ 3995058 w 8828314"/>
              <a:gd name="connsiteY43" fmla="*/ 1338943 h 1818315"/>
              <a:gd name="connsiteX44" fmla="*/ 4093028 w 8828314"/>
              <a:gd name="connsiteY44" fmla="*/ 1600200 h 1818315"/>
              <a:gd name="connsiteX45" fmla="*/ 4190999 w 8828314"/>
              <a:gd name="connsiteY45" fmla="*/ 1817914 h 1818315"/>
              <a:gd name="connsiteX46" fmla="*/ 4267201 w 8828314"/>
              <a:gd name="connsiteY46" fmla="*/ 1545771 h 1818315"/>
              <a:gd name="connsiteX47" fmla="*/ 4397829 w 8828314"/>
              <a:gd name="connsiteY47" fmla="*/ 1175657 h 1818315"/>
              <a:gd name="connsiteX48" fmla="*/ 4430486 w 8828314"/>
              <a:gd name="connsiteY48" fmla="*/ 1153885 h 1818315"/>
              <a:gd name="connsiteX49" fmla="*/ 4452257 w 8828314"/>
              <a:gd name="connsiteY49" fmla="*/ 1121228 h 1818315"/>
              <a:gd name="connsiteX50" fmla="*/ 4474029 w 8828314"/>
              <a:gd name="connsiteY50" fmla="*/ 1099457 h 1818315"/>
              <a:gd name="connsiteX51" fmla="*/ 4484914 w 8828314"/>
              <a:gd name="connsiteY51" fmla="*/ 1066800 h 1818315"/>
              <a:gd name="connsiteX52" fmla="*/ 4506686 w 8828314"/>
              <a:gd name="connsiteY52" fmla="*/ 1045028 h 1818315"/>
              <a:gd name="connsiteX53" fmla="*/ 4550229 w 8828314"/>
              <a:gd name="connsiteY53" fmla="*/ 990600 h 1818315"/>
              <a:gd name="connsiteX54" fmla="*/ 4582886 w 8828314"/>
              <a:gd name="connsiteY54" fmla="*/ 936171 h 1818315"/>
              <a:gd name="connsiteX55" fmla="*/ 4615543 w 8828314"/>
              <a:gd name="connsiteY55" fmla="*/ 925285 h 1818315"/>
              <a:gd name="connsiteX56" fmla="*/ 4680857 w 8828314"/>
              <a:gd name="connsiteY56" fmla="*/ 881743 h 1818315"/>
              <a:gd name="connsiteX57" fmla="*/ 4713514 w 8828314"/>
              <a:gd name="connsiteY57" fmla="*/ 859971 h 1818315"/>
              <a:gd name="connsiteX58" fmla="*/ 4800600 w 8828314"/>
              <a:gd name="connsiteY58" fmla="*/ 870857 h 1818315"/>
              <a:gd name="connsiteX59" fmla="*/ 4887686 w 8828314"/>
              <a:gd name="connsiteY59" fmla="*/ 892628 h 1818315"/>
              <a:gd name="connsiteX60" fmla="*/ 4942114 w 8828314"/>
              <a:gd name="connsiteY60" fmla="*/ 903514 h 1818315"/>
              <a:gd name="connsiteX61" fmla="*/ 4974771 w 8828314"/>
              <a:gd name="connsiteY61" fmla="*/ 914400 h 1818315"/>
              <a:gd name="connsiteX62" fmla="*/ 5050971 w 8828314"/>
              <a:gd name="connsiteY62" fmla="*/ 925285 h 1818315"/>
              <a:gd name="connsiteX63" fmla="*/ 5431971 w 8828314"/>
              <a:gd name="connsiteY63" fmla="*/ 914400 h 1818315"/>
              <a:gd name="connsiteX64" fmla="*/ 5464629 w 8828314"/>
              <a:gd name="connsiteY64" fmla="*/ 903514 h 1818315"/>
              <a:gd name="connsiteX65" fmla="*/ 5508171 w 8828314"/>
              <a:gd name="connsiteY65" fmla="*/ 892628 h 1818315"/>
              <a:gd name="connsiteX66" fmla="*/ 5867400 w 8828314"/>
              <a:gd name="connsiteY66" fmla="*/ 903514 h 1818315"/>
              <a:gd name="connsiteX67" fmla="*/ 5900057 w 8828314"/>
              <a:gd name="connsiteY67" fmla="*/ 914400 h 1818315"/>
              <a:gd name="connsiteX68" fmla="*/ 6019800 w 8828314"/>
              <a:gd name="connsiteY68" fmla="*/ 925285 h 1818315"/>
              <a:gd name="connsiteX69" fmla="*/ 6553200 w 8828314"/>
              <a:gd name="connsiteY69" fmla="*/ 914400 h 1818315"/>
              <a:gd name="connsiteX70" fmla="*/ 6585857 w 8828314"/>
              <a:gd name="connsiteY70" fmla="*/ 903514 h 1818315"/>
              <a:gd name="connsiteX71" fmla="*/ 6672943 w 8828314"/>
              <a:gd name="connsiteY71" fmla="*/ 892628 h 1818315"/>
              <a:gd name="connsiteX72" fmla="*/ 7402286 w 8828314"/>
              <a:gd name="connsiteY72" fmla="*/ 870857 h 1818315"/>
              <a:gd name="connsiteX73" fmla="*/ 7489371 w 8828314"/>
              <a:gd name="connsiteY73" fmla="*/ 859971 h 1818315"/>
              <a:gd name="connsiteX74" fmla="*/ 7641771 w 8828314"/>
              <a:gd name="connsiteY74" fmla="*/ 849085 h 1818315"/>
              <a:gd name="connsiteX75" fmla="*/ 7674429 w 8828314"/>
              <a:gd name="connsiteY75" fmla="*/ 838200 h 1818315"/>
              <a:gd name="connsiteX76" fmla="*/ 7761514 w 8828314"/>
              <a:gd name="connsiteY76" fmla="*/ 816428 h 1818315"/>
              <a:gd name="connsiteX77" fmla="*/ 7826829 w 8828314"/>
              <a:gd name="connsiteY77" fmla="*/ 783771 h 1818315"/>
              <a:gd name="connsiteX78" fmla="*/ 7859486 w 8828314"/>
              <a:gd name="connsiteY78" fmla="*/ 772885 h 1818315"/>
              <a:gd name="connsiteX79" fmla="*/ 7903029 w 8828314"/>
              <a:gd name="connsiteY79" fmla="*/ 751114 h 1818315"/>
              <a:gd name="connsiteX80" fmla="*/ 7946571 w 8828314"/>
              <a:gd name="connsiteY80" fmla="*/ 740228 h 1818315"/>
              <a:gd name="connsiteX81" fmla="*/ 7979229 w 8828314"/>
              <a:gd name="connsiteY81" fmla="*/ 729343 h 1818315"/>
              <a:gd name="connsiteX82" fmla="*/ 8077200 w 8828314"/>
              <a:gd name="connsiteY82" fmla="*/ 685800 h 1818315"/>
              <a:gd name="connsiteX83" fmla="*/ 8120743 w 8828314"/>
              <a:gd name="connsiteY83" fmla="*/ 664028 h 1818315"/>
              <a:gd name="connsiteX84" fmla="*/ 8153400 w 8828314"/>
              <a:gd name="connsiteY84" fmla="*/ 642257 h 1818315"/>
              <a:gd name="connsiteX85" fmla="*/ 8186057 w 8828314"/>
              <a:gd name="connsiteY85" fmla="*/ 631371 h 1818315"/>
              <a:gd name="connsiteX86" fmla="*/ 8240486 w 8828314"/>
              <a:gd name="connsiteY86" fmla="*/ 587828 h 1818315"/>
              <a:gd name="connsiteX87" fmla="*/ 8305800 w 8828314"/>
              <a:gd name="connsiteY87" fmla="*/ 533400 h 1818315"/>
              <a:gd name="connsiteX88" fmla="*/ 8338457 w 8828314"/>
              <a:gd name="connsiteY88" fmla="*/ 478971 h 1818315"/>
              <a:gd name="connsiteX89" fmla="*/ 8382000 w 8828314"/>
              <a:gd name="connsiteY89" fmla="*/ 391885 h 1818315"/>
              <a:gd name="connsiteX90" fmla="*/ 8403771 w 8828314"/>
              <a:gd name="connsiteY90" fmla="*/ 359228 h 1818315"/>
              <a:gd name="connsiteX91" fmla="*/ 8414657 w 8828314"/>
              <a:gd name="connsiteY91" fmla="*/ 326571 h 1818315"/>
              <a:gd name="connsiteX92" fmla="*/ 8469086 w 8828314"/>
              <a:gd name="connsiteY92" fmla="*/ 283028 h 1818315"/>
              <a:gd name="connsiteX93" fmla="*/ 8534400 w 8828314"/>
              <a:gd name="connsiteY93" fmla="*/ 217714 h 1818315"/>
              <a:gd name="connsiteX94" fmla="*/ 8556171 w 8828314"/>
              <a:gd name="connsiteY94" fmla="*/ 185057 h 1818315"/>
              <a:gd name="connsiteX95" fmla="*/ 8588829 w 8828314"/>
              <a:gd name="connsiteY95" fmla="*/ 174171 h 1818315"/>
              <a:gd name="connsiteX96" fmla="*/ 8599714 w 8828314"/>
              <a:gd name="connsiteY96" fmla="*/ 141514 h 1818315"/>
              <a:gd name="connsiteX97" fmla="*/ 8675914 w 8828314"/>
              <a:gd name="connsiteY97" fmla="*/ 87085 h 1818315"/>
              <a:gd name="connsiteX98" fmla="*/ 8741229 w 8828314"/>
              <a:gd name="connsiteY98" fmla="*/ 43543 h 1818315"/>
              <a:gd name="connsiteX99" fmla="*/ 8773886 w 8828314"/>
              <a:gd name="connsiteY99" fmla="*/ 21771 h 1818315"/>
              <a:gd name="connsiteX100" fmla="*/ 8828314 w 8828314"/>
              <a:gd name="connsiteY100" fmla="*/ 0 h 1818315"/>
              <a:gd name="connsiteX0" fmla="*/ 0 w 8828314"/>
              <a:gd name="connsiteY0" fmla="*/ 185057 h 1818315"/>
              <a:gd name="connsiteX1" fmla="*/ 54429 w 8828314"/>
              <a:gd name="connsiteY1" fmla="*/ 206828 h 1818315"/>
              <a:gd name="connsiteX2" fmla="*/ 97971 w 8828314"/>
              <a:gd name="connsiteY2" fmla="*/ 261257 h 1818315"/>
              <a:gd name="connsiteX3" fmla="*/ 141514 w 8828314"/>
              <a:gd name="connsiteY3" fmla="*/ 304800 h 1818315"/>
              <a:gd name="connsiteX4" fmla="*/ 163286 w 8828314"/>
              <a:gd name="connsiteY4" fmla="*/ 326571 h 1818315"/>
              <a:gd name="connsiteX5" fmla="*/ 185057 w 8828314"/>
              <a:gd name="connsiteY5" fmla="*/ 348343 h 1818315"/>
              <a:gd name="connsiteX6" fmla="*/ 228600 w 8828314"/>
              <a:gd name="connsiteY6" fmla="*/ 413657 h 1818315"/>
              <a:gd name="connsiteX7" fmla="*/ 239486 w 8828314"/>
              <a:gd name="connsiteY7" fmla="*/ 446314 h 1818315"/>
              <a:gd name="connsiteX8" fmla="*/ 283029 w 8828314"/>
              <a:gd name="connsiteY8" fmla="*/ 500743 h 1818315"/>
              <a:gd name="connsiteX9" fmla="*/ 304800 w 8828314"/>
              <a:gd name="connsiteY9" fmla="*/ 533400 h 1818315"/>
              <a:gd name="connsiteX10" fmla="*/ 337457 w 8828314"/>
              <a:gd name="connsiteY10" fmla="*/ 555171 h 1818315"/>
              <a:gd name="connsiteX11" fmla="*/ 391886 w 8828314"/>
              <a:gd name="connsiteY11" fmla="*/ 609600 h 1818315"/>
              <a:gd name="connsiteX12" fmla="*/ 424543 w 8828314"/>
              <a:gd name="connsiteY12" fmla="*/ 631371 h 1818315"/>
              <a:gd name="connsiteX13" fmla="*/ 446314 w 8828314"/>
              <a:gd name="connsiteY13" fmla="*/ 653143 h 1818315"/>
              <a:gd name="connsiteX14" fmla="*/ 478971 w 8828314"/>
              <a:gd name="connsiteY14" fmla="*/ 674914 h 1818315"/>
              <a:gd name="connsiteX15" fmla="*/ 500743 w 8828314"/>
              <a:gd name="connsiteY15" fmla="*/ 696685 h 1818315"/>
              <a:gd name="connsiteX16" fmla="*/ 533400 w 8828314"/>
              <a:gd name="connsiteY16" fmla="*/ 707571 h 1818315"/>
              <a:gd name="connsiteX17" fmla="*/ 620486 w 8828314"/>
              <a:gd name="connsiteY17" fmla="*/ 751114 h 1818315"/>
              <a:gd name="connsiteX18" fmla="*/ 718457 w 8828314"/>
              <a:gd name="connsiteY18" fmla="*/ 783771 h 1818315"/>
              <a:gd name="connsiteX19" fmla="*/ 783771 w 8828314"/>
              <a:gd name="connsiteY19" fmla="*/ 805543 h 1818315"/>
              <a:gd name="connsiteX20" fmla="*/ 816429 w 8828314"/>
              <a:gd name="connsiteY20" fmla="*/ 816428 h 1818315"/>
              <a:gd name="connsiteX21" fmla="*/ 925286 w 8828314"/>
              <a:gd name="connsiteY21" fmla="*/ 849085 h 1818315"/>
              <a:gd name="connsiteX22" fmla="*/ 957943 w 8828314"/>
              <a:gd name="connsiteY22" fmla="*/ 859971 h 1818315"/>
              <a:gd name="connsiteX23" fmla="*/ 990600 w 8828314"/>
              <a:gd name="connsiteY23" fmla="*/ 870857 h 1818315"/>
              <a:gd name="connsiteX24" fmla="*/ 1055914 w 8828314"/>
              <a:gd name="connsiteY24" fmla="*/ 881743 h 1818315"/>
              <a:gd name="connsiteX25" fmla="*/ 1491343 w 8828314"/>
              <a:gd name="connsiteY25" fmla="*/ 892628 h 1818315"/>
              <a:gd name="connsiteX26" fmla="*/ 1643743 w 8828314"/>
              <a:gd name="connsiteY26" fmla="*/ 903514 h 1818315"/>
              <a:gd name="connsiteX27" fmla="*/ 1937657 w 8828314"/>
              <a:gd name="connsiteY27" fmla="*/ 881743 h 1818315"/>
              <a:gd name="connsiteX28" fmla="*/ 2111829 w 8828314"/>
              <a:gd name="connsiteY28" fmla="*/ 870857 h 1818315"/>
              <a:gd name="connsiteX29" fmla="*/ 2209800 w 8828314"/>
              <a:gd name="connsiteY29" fmla="*/ 859971 h 1818315"/>
              <a:gd name="connsiteX30" fmla="*/ 2481943 w 8828314"/>
              <a:gd name="connsiteY30" fmla="*/ 849085 h 1818315"/>
              <a:gd name="connsiteX31" fmla="*/ 2764971 w 8828314"/>
              <a:gd name="connsiteY31" fmla="*/ 859971 h 1818315"/>
              <a:gd name="connsiteX32" fmla="*/ 2797629 w 8828314"/>
              <a:gd name="connsiteY32" fmla="*/ 870857 h 1818315"/>
              <a:gd name="connsiteX33" fmla="*/ 3211286 w 8828314"/>
              <a:gd name="connsiteY33" fmla="*/ 859971 h 1818315"/>
              <a:gd name="connsiteX34" fmla="*/ 3254829 w 8828314"/>
              <a:gd name="connsiteY34" fmla="*/ 849085 h 1818315"/>
              <a:gd name="connsiteX35" fmla="*/ 3679371 w 8828314"/>
              <a:gd name="connsiteY35" fmla="*/ 849085 h 1818315"/>
              <a:gd name="connsiteX36" fmla="*/ 3777343 w 8828314"/>
              <a:gd name="connsiteY36" fmla="*/ 892628 h 1818315"/>
              <a:gd name="connsiteX37" fmla="*/ 3820886 w 8828314"/>
              <a:gd name="connsiteY37" fmla="*/ 936171 h 1818315"/>
              <a:gd name="connsiteX38" fmla="*/ 3842657 w 8828314"/>
              <a:gd name="connsiteY38" fmla="*/ 957943 h 1818315"/>
              <a:gd name="connsiteX39" fmla="*/ 3864429 w 8828314"/>
              <a:gd name="connsiteY39" fmla="*/ 979714 h 1818315"/>
              <a:gd name="connsiteX40" fmla="*/ 3897086 w 8828314"/>
              <a:gd name="connsiteY40" fmla="*/ 1034143 h 1818315"/>
              <a:gd name="connsiteX41" fmla="*/ 3918857 w 8828314"/>
              <a:gd name="connsiteY41" fmla="*/ 1066800 h 1818315"/>
              <a:gd name="connsiteX42" fmla="*/ 3973286 w 8828314"/>
              <a:gd name="connsiteY42" fmla="*/ 1186543 h 1818315"/>
              <a:gd name="connsiteX43" fmla="*/ 3995058 w 8828314"/>
              <a:gd name="connsiteY43" fmla="*/ 1338943 h 1818315"/>
              <a:gd name="connsiteX44" fmla="*/ 4093028 w 8828314"/>
              <a:gd name="connsiteY44" fmla="*/ 1600200 h 1818315"/>
              <a:gd name="connsiteX45" fmla="*/ 4190999 w 8828314"/>
              <a:gd name="connsiteY45" fmla="*/ 1817914 h 1818315"/>
              <a:gd name="connsiteX46" fmla="*/ 4267201 w 8828314"/>
              <a:gd name="connsiteY46" fmla="*/ 1545771 h 1818315"/>
              <a:gd name="connsiteX47" fmla="*/ 4332514 w 8828314"/>
              <a:gd name="connsiteY47" fmla="*/ 1393371 h 1818315"/>
              <a:gd name="connsiteX48" fmla="*/ 4430486 w 8828314"/>
              <a:gd name="connsiteY48" fmla="*/ 1153885 h 1818315"/>
              <a:gd name="connsiteX49" fmla="*/ 4452257 w 8828314"/>
              <a:gd name="connsiteY49" fmla="*/ 1121228 h 1818315"/>
              <a:gd name="connsiteX50" fmla="*/ 4474029 w 8828314"/>
              <a:gd name="connsiteY50" fmla="*/ 1099457 h 1818315"/>
              <a:gd name="connsiteX51" fmla="*/ 4484914 w 8828314"/>
              <a:gd name="connsiteY51" fmla="*/ 1066800 h 1818315"/>
              <a:gd name="connsiteX52" fmla="*/ 4506686 w 8828314"/>
              <a:gd name="connsiteY52" fmla="*/ 1045028 h 1818315"/>
              <a:gd name="connsiteX53" fmla="*/ 4550229 w 8828314"/>
              <a:gd name="connsiteY53" fmla="*/ 990600 h 1818315"/>
              <a:gd name="connsiteX54" fmla="*/ 4582886 w 8828314"/>
              <a:gd name="connsiteY54" fmla="*/ 936171 h 1818315"/>
              <a:gd name="connsiteX55" fmla="*/ 4615543 w 8828314"/>
              <a:gd name="connsiteY55" fmla="*/ 925285 h 1818315"/>
              <a:gd name="connsiteX56" fmla="*/ 4680857 w 8828314"/>
              <a:gd name="connsiteY56" fmla="*/ 881743 h 1818315"/>
              <a:gd name="connsiteX57" fmla="*/ 4713514 w 8828314"/>
              <a:gd name="connsiteY57" fmla="*/ 859971 h 1818315"/>
              <a:gd name="connsiteX58" fmla="*/ 4800600 w 8828314"/>
              <a:gd name="connsiteY58" fmla="*/ 870857 h 1818315"/>
              <a:gd name="connsiteX59" fmla="*/ 4887686 w 8828314"/>
              <a:gd name="connsiteY59" fmla="*/ 892628 h 1818315"/>
              <a:gd name="connsiteX60" fmla="*/ 4942114 w 8828314"/>
              <a:gd name="connsiteY60" fmla="*/ 903514 h 1818315"/>
              <a:gd name="connsiteX61" fmla="*/ 4974771 w 8828314"/>
              <a:gd name="connsiteY61" fmla="*/ 914400 h 1818315"/>
              <a:gd name="connsiteX62" fmla="*/ 5050971 w 8828314"/>
              <a:gd name="connsiteY62" fmla="*/ 925285 h 1818315"/>
              <a:gd name="connsiteX63" fmla="*/ 5431971 w 8828314"/>
              <a:gd name="connsiteY63" fmla="*/ 914400 h 1818315"/>
              <a:gd name="connsiteX64" fmla="*/ 5464629 w 8828314"/>
              <a:gd name="connsiteY64" fmla="*/ 903514 h 1818315"/>
              <a:gd name="connsiteX65" fmla="*/ 5508171 w 8828314"/>
              <a:gd name="connsiteY65" fmla="*/ 892628 h 1818315"/>
              <a:gd name="connsiteX66" fmla="*/ 5867400 w 8828314"/>
              <a:gd name="connsiteY66" fmla="*/ 903514 h 1818315"/>
              <a:gd name="connsiteX67" fmla="*/ 5900057 w 8828314"/>
              <a:gd name="connsiteY67" fmla="*/ 914400 h 1818315"/>
              <a:gd name="connsiteX68" fmla="*/ 6019800 w 8828314"/>
              <a:gd name="connsiteY68" fmla="*/ 925285 h 1818315"/>
              <a:gd name="connsiteX69" fmla="*/ 6553200 w 8828314"/>
              <a:gd name="connsiteY69" fmla="*/ 914400 h 1818315"/>
              <a:gd name="connsiteX70" fmla="*/ 6585857 w 8828314"/>
              <a:gd name="connsiteY70" fmla="*/ 903514 h 1818315"/>
              <a:gd name="connsiteX71" fmla="*/ 6672943 w 8828314"/>
              <a:gd name="connsiteY71" fmla="*/ 892628 h 1818315"/>
              <a:gd name="connsiteX72" fmla="*/ 7402286 w 8828314"/>
              <a:gd name="connsiteY72" fmla="*/ 870857 h 1818315"/>
              <a:gd name="connsiteX73" fmla="*/ 7489371 w 8828314"/>
              <a:gd name="connsiteY73" fmla="*/ 859971 h 1818315"/>
              <a:gd name="connsiteX74" fmla="*/ 7641771 w 8828314"/>
              <a:gd name="connsiteY74" fmla="*/ 849085 h 1818315"/>
              <a:gd name="connsiteX75" fmla="*/ 7674429 w 8828314"/>
              <a:gd name="connsiteY75" fmla="*/ 838200 h 1818315"/>
              <a:gd name="connsiteX76" fmla="*/ 7761514 w 8828314"/>
              <a:gd name="connsiteY76" fmla="*/ 816428 h 1818315"/>
              <a:gd name="connsiteX77" fmla="*/ 7826829 w 8828314"/>
              <a:gd name="connsiteY77" fmla="*/ 783771 h 1818315"/>
              <a:gd name="connsiteX78" fmla="*/ 7859486 w 8828314"/>
              <a:gd name="connsiteY78" fmla="*/ 772885 h 1818315"/>
              <a:gd name="connsiteX79" fmla="*/ 7903029 w 8828314"/>
              <a:gd name="connsiteY79" fmla="*/ 751114 h 1818315"/>
              <a:gd name="connsiteX80" fmla="*/ 7946571 w 8828314"/>
              <a:gd name="connsiteY80" fmla="*/ 740228 h 1818315"/>
              <a:gd name="connsiteX81" fmla="*/ 7979229 w 8828314"/>
              <a:gd name="connsiteY81" fmla="*/ 729343 h 1818315"/>
              <a:gd name="connsiteX82" fmla="*/ 8077200 w 8828314"/>
              <a:gd name="connsiteY82" fmla="*/ 685800 h 1818315"/>
              <a:gd name="connsiteX83" fmla="*/ 8120743 w 8828314"/>
              <a:gd name="connsiteY83" fmla="*/ 664028 h 1818315"/>
              <a:gd name="connsiteX84" fmla="*/ 8153400 w 8828314"/>
              <a:gd name="connsiteY84" fmla="*/ 642257 h 1818315"/>
              <a:gd name="connsiteX85" fmla="*/ 8186057 w 8828314"/>
              <a:gd name="connsiteY85" fmla="*/ 631371 h 1818315"/>
              <a:gd name="connsiteX86" fmla="*/ 8240486 w 8828314"/>
              <a:gd name="connsiteY86" fmla="*/ 587828 h 1818315"/>
              <a:gd name="connsiteX87" fmla="*/ 8305800 w 8828314"/>
              <a:gd name="connsiteY87" fmla="*/ 533400 h 1818315"/>
              <a:gd name="connsiteX88" fmla="*/ 8338457 w 8828314"/>
              <a:gd name="connsiteY88" fmla="*/ 478971 h 1818315"/>
              <a:gd name="connsiteX89" fmla="*/ 8382000 w 8828314"/>
              <a:gd name="connsiteY89" fmla="*/ 391885 h 1818315"/>
              <a:gd name="connsiteX90" fmla="*/ 8403771 w 8828314"/>
              <a:gd name="connsiteY90" fmla="*/ 359228 h 1818315"/>
              <a:gd name="connsiteX91" fmla="*/ 8414657 w 8828314"/>
              <a:gd name="connsiteY91" fmla="*/ 326571 h 1818315"/>
              <a:gd name="connsiteX92" fmla="*/ 8469086 w 8828314"/>
              <a:gd name="connsiteY92" fmla="*/ 283028 h 1818315"/>
              <a:gd name="connsiteX93" fmla="*/ 8534400 w 8828314"/>
              <a:gd name="connsiteY93" fmla="*/ 217714 h 1818315"/>
              <a:gd name="connsiteX94" fmla="*/ 8556171 w 8828314"/>
              <a:gd name="connsiteY94" fmla="*/ 185057 h 1818315"/>
              <a:gd name="connsiteX95" fmla="*/ 8588829 w 8828314"/>
              <a:gd name="connsiteY95" fmla="*/ 174171 h 1818315"/>
              <a:gd name="connsiteX96" fmla="*/ 8599714 w 8828314"/>
              <a:gd name="connsiteY96" fmla="*/ 141514 h 1818315"/>
              <a:gd name="connsiteX97" fmla="*/ 8675914 w 8828314"/>
              <a:gd name="connsiteY97" fmla="*/ 87085 h 1818315"/>
              <a:gd name="connsiteX98" fmla="*/ 8741229 w 8828314"/>
              <a:gd name="connsiteY98" fmla="*/ 43543 h 1818315"/>
              <a:gd name="connsiteX99" fmla="*/ 8773886 w 8828314"/>
              <a:gd name="connsiteY99" fmla="*/ 21771 h 1818315"/>
              <a:gd name="connsiteX100" fmla="*/ 8828314 w 8828314"/>
              <a:gd name="connsiteY100" fmla="*/ 0 h 1818315"/>
              <a:gd name="connsiteX0" fmla="*/ 0 w 8828314"/>
              <a:gd name="connsiteY0" fmla="*/ 185057 h 1821350"/>
              <a:gd name="connsiteX1" fmla="*/ 54429 w 8828314"/>
              <a:gd name="connsiteY1" fmla="*/ 206828 h 1821350"/>
              <a:gd name="connsiteX2" fmla="*/ 97971 w 8828314"/>
              <a:gd name="connsiteY2" fmla="*/ 261257 h 1821350"/>
              <a:gd name="connsiteX3" fmla="*/ 141514 w 8828314"/>
              <a:gd name="connsiteY3" fmla="*/ 304800 h 1821350"/>
              <a:gd name="connsiteX4" fmla="*/ 163286 w 8828314"/>
              <a:gd name="connsiteY4" fmla="*/ 326571 h 1821350"/>
              <a:gd name="connsiteX5" fmla="*/ 185057 w 8828314"/>
              <a:gd name="connsiteY5" fmla="*/ 348343 h 1821350"/>
              <a:gd name="connsiteX6" fmla="*/ 228600 w 8828314"/>
              <a:gd name="connsiteY6" fmla="*/ 413657 h 1821350"/>
              <a:gd name="connsiteX7" fmla="*/ 239486 w 8828314"/>
              <a:gd name="connsiteY7" fmla="*/ 446314 h 1821350"/>
              <a:gd name="connsiteX8" fmla="*/ 283029 w 8828314"/>
              <a:gd name="connsiteY8" fmla="*/ 500743 h 1821350"/>
              <a:gd name="connsiteX9" fmla="*/ 304800 w 8828314"/>
              <a:gd name="connsiteY9" fmla="*/ 533400 h 1821350"/>
              <a:gd name="connsiteX10" fmla="*/ 337457 w 8828314"/>
              <a:gd name="connsiteY10" fmla="*/ 555171 h 1821350"/>
              <a:gd name="connsiteX11" fmla="*/ 391886 w 8828314"/>
              <a:gd name="connsiteY11" fmla="*/ 609600 h 1821350"/>
              <a:gd name="connsiteX12" fmla="*/ 424543 w 8828314"/>
              <a:gd name="connsiteY12" fmla="*/ 631371 h 1821350"/>
              <a:gd name="connsiteX13" fmla="*/ 446314 w 8828314"/>
              <a:gd name="connsiteY13" fmla="*/ 653143 h 1821350"/>
              <a:gd name="connsiteX14" fmla="*/ 478971 w 8828314"/>
              <a:gd name="connsiteY14" fmla="*/ 674914 h 1821350"/>
              <a:gd name="connsiteX15" fmla="*/ 500743 w 8828314"/>
              <a:gd name="connsiteY15" fmla="*/ 696685 h 1821350"/>
              <a:gd name="connsiteX16" fmla="*/ 533400 w 8828314"/>
              <a:gd name="connsiteY16" fmla="*/ 707571 h 1821350"/>
              <a:gd name="connsiteX17" fmla="*/ 620486 w 8828314"/>
              <a:gd name="connsiteY17" fmla="*/ 751114 h 1821350"/>
              <a:gd name="connsiteX18" fmla="*/ 718457 w 8828314"/>
              <a:gd name="connsiteY18" fmla="*/ 783771 h 1821350"/>
              <a:gd name="connsiteX19" fmla="*/ 783771 w 8828314"/>
              <a:gd name="connsiteY19" fmla="*/ 805543 h 1821350"/>
              <a:gd name="connsiteX20" fmla="*/ 816429 w 8828314"/>
              <a:gd name="connsiteY20" fmla="*/ 816428 h 1821350"/>
              <a:gd name="connsiteX21" fmla="*/ 925286 w 8828314"/>
              <a:gd name="connsiteY21" fmla="*/ 849085 h 1821350"/>
              <a:gd name="connsiteX22" fmla="*/ 957943 w 8828314"/>
              <a:gd name="connsiteY22" fmla="*/ 859971 h 1821350"/>
              <a:gd name="connsiteX23" fmla="*/ 990600 w 8828314"/>
              <a:gd name="connsiteY23" fmla="*/ 870857 h 1821350"/>
              <a:gd name="connsiteX24" fmla="*/ 1055914 w 8828314"/>
              <a:gd name="connsiteY24" fmla="*/ 881743 h 1821350"/>
              <a:gd name="connsiteX25" fmla="*/ 1491343 w 8828314"/>
              <a:gd name="connsiteY25" fmla="*/ 892628 h 1821350"/>
              <a:gd name="connsiteX26" fmla="*/ 1643743 w 8828314"/>
              <a:gd name="connsiteY26" fmla="*/ 903514 h 1821350"/>
              <a:gd name="connsiteX27" fmla="*/ 1937657 w 8828314"/>
              <a:gd name="connsiteY27" fmla="*/ 881743 h 1821350"/>
              <a:gd name="connsiteX28" fmla="*/ 2111829 w 8828314"/>
              <a:gd name="connsiteY28" fmla="*/ 870857 h 1821350"/>
              <a:gd name="connsiteX29" fmla="*/ 2209800 w 8828314"/>
              <a:gd name="connsiteY29" fmla="*/ 859971 h 1821350"/>
              <a:gd name="connsiteX30" fmla="*/ 2481943 w 8828314"/>
              <a:gd name="connsiteY30" fmla="*/ 849085 h 1821350"/>
              <a:gd name="connsiteX31" fmla="*/ 2764971 w 8828314"/>
              <a:gd name="connsiteY31" fmla="*/ 859971 h 1821350"/>
              <a:gd name="connsiteX32" fmla="*/ 2797629 w 8828314"/>
              <a:gd name="connsiteY32" fmla="*/ 870857 h 1821350"/>
              <a:gd name="connsiteX33" fmla="*/ 3211286 w 8828314"/>
              <a:gd name="connsiteY33" fmla="*/ 859971 h 1821350"/>
              <a:gd name="connsiteX34" fmla="*/ 3254829 w 8828314"/>
              <a:gd name="connsiteY34" fmla="*/ 849085 h 1821350"/>
              <a:gd name="connsiteX35" fmla="*/ 3679371 w 8828314"/>
              <a:gd name="connsiteY35" fmla="*/ 849085 h 1821350"/>
              <a:gd name="connsiteX36" fmla="*/ 3777343 w 8828314"/>
              <a:gd name="connsiteY36" fmla="*/ 892628 h 1821350"/>
              <a:gd name="connsiteX37" fmla="*/ 3820886 w 8828314"/>
              <a:gd name="connsiteY37" fmla="*/ 936171 h 1821350"/>
              <a:gd name="connsiteX38" fmla="*/ 3842657 w 8828314"/>
              <a:gd name="connsiteY38" fmla="*/ 957943 h 1821350"/>
              <a:gd name="connsiteX39" fmla="*/ 3864429 w 8828314"/>
              <a:gd name="connsiteY39" fmla="*/ 979714 h 1821350"/>
              <a:gd name="connsiteX40" fmla="*/ 3897086 w 8828314"/>
              <a:gd name="connsiteY40" fmla="*/ 1034143 h 1821350"/>
              <a:gd name="connsiteX41" fmla="*/ 3918857 w 8828314"/>
              <a:gd name="connsiteY41" fmla="*/ 1066800 h 1821350"/>
              <a:gd name="connsiteX42" fmla="*/ 3973286 w 8828314"/>
              <a:gd name="connsiteY42" fmla="*/ 1186543 h 1821350"/>
              <a:gd name="connsiteX43" fmla="*/ 3995058 w 8828314"/>
              <a:gd name="connsiteY43" fmla="*/ 1338943 h 1821350"/>
              <a:gd name="connsiteX44" fmla="*/ 4093028 w 8828314"/>
              <a:gd name="connsiteY44" fmla="*/ 1600200 h 1821350"/>
              <a:gd name="connsiteX45" fmla="*/ 4190999 w 8828314"/>
              <a:gd name="connsiteY45" fmla="*/ 1817914 h 1821350"/>
              <a:gd name="connsiteX46" fmla="*/ 4321629 w 8828314"/>
              <a:gd name="connsiteY46" fmla="*/ 1709057 h 1821350"/>
              <a:gd name="connsiteX47" fmla="*/ 4332514 w 8828314"/>
              <a:gd name="connsiteY47" fmla="*/ 1393371 h 1821350"/>
              <a:gd name="connsiteX48" fmla="*/ 4430486 w 8828314"/>
              <a:gd name="connsiteY48" fmla="*/ 1153885 h 1821350"/>
              <a:gd name="connsiteX49" fmla="*/ 4452257 w 8828314"/>
              <a:gd name="connsiteY49" fmla="*/ 1121228 h 1821350"/>
              <a:gd name="connsiteX50" fmla="*/ 4474029 w 8828314"/>
              <a:gd name="connsiteY50" fmla="*/ 1099457 h 1821350"/>
              <a:gd name="connsiteX51" fmla="*/ 4484914 w 8828314"/>
              <a:gd name="connsiteY51" fmla="*/ 1066800 h 1821350"/>
              <a:gd name="connsiteX52" fmla="*/ 4506686 w 8828314"/>
              <a:gd name="connsiteY52" fmla="*/ 1045028 h 1821350"/>
              <a:gd name="connsiteX53" fmla="*/ 4550229 w 8828314"/>
              <a:gd name="connsiteY53" fmla="*/ 990600 h 1821350"/>
              <a:gd name="connsiteX54" fmla="*/ 4582886 w 8828314"/>
              <a:gd name="connsiteY54" fmla="*/ 936171 h 1821350"/>
              <a:gd name="connsiteX55" fmla="*/ 4615543 w 8828314"/>
              <a:gd name="connsiteY55" fmla="*/ 925285 h 1821350"/>
              <a:gd name="connsiteX56" fmla="*/ 4680857 w 8828314"/>
              <a:gd name="connsiteY56" fmla="*/ 881743 h 1821350"/>
              <a:gd name="connsiteX57" fmla="*/ 4713514 w 8828314"/>
              <a:gd name="connsiteY57" fmla="*/ 859971 h 1821350"/>
              <a:gd name="connsiteX58" fmla="*/ 4800600 w 8828314"/>
              <a:gd name="connsiteY58" fmla="*/ 870857 h 1821350"/>
              <a:gd name="connsiteX59" fmla="*/ 4887686 w 8828314"/>
              <a:gd name="connsiteY59" fmla="*/ 892628 h 1821350"/>
              <a:gd name="connsiteX60" fmla="*/ 4942114 w 8828314"/>
              <a:gd name="connsiteY60" fmla="*/ 903514 h 1821350"/>
              <a:gd name="connsiteX61" fmla="*/ 4974771 w 8828314"/>
              <a:gd name="connsiteY61" fmla="*/ 914400 h 1821350"/>
              <a:gd name="connsiteX62" fmla="*/ 5050971 w 8828314"/>
              <a:gd name="connsiteY62" fmla="*/ 925285 h 1821350"/>
              <a:gd name="connsiteX63" fmla="*/ 5431971 w 8828314"/>
              <a:gd name="connsiteY63" fmla="*/ 914400 h 1821350"/>
              <a:gd name="connsiteX64" fmla="*/ 5464629 w 8828314"/>
              <a:gd name="connsiteY64" fmla="*/ 903514 h 1821350"/>
              <a:gd name="connsiteX65" fmla="*/ 5508171 w 8828314"/>
              <a:gd name="connsiteY65" fmla="*/ 892628 h 1821350"/>
              <a:gd name="connsiteX66" fmla="*/ 5867400 w 8828314"/>
              <a:gd name="connsiteY66" fmla="*/ 903514 h 1821350"/>
              <a:gd name="connsiteX67" fmla="*/ 5900057 w 8828314"/>
              <a:gd name="connsiteY67" fmla="*/ 914400 h 1821350"/>
              <a:gd name="connsiteX68" fmla="*/ 6019800 w 8828314"/>
              <a:gd name="connsiteY68" fmla="*/ 925285 h 1821350"/>
              <a:gd name="connsiteX69" fmla="*/ 6553200 w 8828314"/>
              <a:gd name="connsiteY69" fmla="*/ 914400 h 1821350"/>
              <a:gd name="connsiteX70" fmla="*/ 6585857 w 8828314"/>
              <a:gd name="connsiteY70" fmla="*/ 903514 h 1821350"/>
              <a:gd name="connsiteX71" fmla="*/ 6672943 w 8828314"/>
              <a:gd name="connsiteY71" fmla="*/ 892628 h 1821350"/>
              <a:gd name="connsiteX72" fmla="*/ 7402286 w 8828314"/>
              <a:gd name="connsiteY72" fmla="*/ 870857 h 1821350"/>
              <a:gd name="connsiteX73" fmla="*/ 7489371 w 8828314"/>
              <a:gd name="connsiteY73" fmla="*/ 859971 h 1821350"/>
              <a:gd name="connsiteX74" fmla="*/ 7641771 w 8828314"/>
              <a:gd name="connsiteY74" fmla="*/ 849085 h 1821350"/>
              <a:gd name="connsiteX75" fmla="*/ 7674429 w 8828314"/>
              <a:gd name="connsiteY75" fmla="*/ 838200 h 1821350"/>
              <a:gd name="connsiteX76" fmla="*/ 7761514 w 8828314"/>
              <a:gd name="connsiteY76" fmla="*/ 816428 h 1821350"/>
              <a:gd name="connsiteX77" fmla="*/ 7826829 w 8828314"/>
              <a:gd name="connsiteY77" fmla="*/ 783771 h 1821350"/>
              <a:gd name="connsiteX78" fmla="*/ 7859486 w 8828314"/>
              <a:gd name="connsiteY78" fmla="*/ 772885 h 1821350"/>
              <a:gd name="connsiteX79" fmla="*/ 7903029 w 8828314"/>
              <a:gd name="connsiteY79" fmla="*/ 751114 h 1821350"/>
              <a:gd name="connsiteX80" fmla="*/ 7946571 w 8828314"/>
              <a:gd name="connsiteY80" fmla="*/ 740228 h 1821350"/>
              <a:gd name="connsiteX81" fmla="*/ 7979229 w 8828314"/>
              <a:gd name="connsiteY81" fmla="*/ 729343 h 1821350"/>
              <a:gd name="connsiteX82" fmla="*/ 8077200 w 8828314"/>
              <a:gd name="connsiteY82" fmla="*/ 685800 h 1821350"/>
              <a:gd name="connsiteX83" fmla="*/ 8120743 w 8828314"/>
              <a:gd name="connsiteY83" fmla="*/ 664028 h 1821350"/>
              <a:gd name="connsiteX84" fmla="*/ 8153400 w 8828314"/>
              <a:gd name="connsiteY84" fmla="*/ 642257 h 1821350"/>
              <a:gd name="connsiteX85" fmla="*/ 8186057 w 8828314"/>
              <a:gd name="connsiteY85" fmla="*/ 631371 h 1821350"/>
              <a:gd name="connsiteX86" fmla="*/ 8240486 w 8828314"/>
              <a:gd name="connsiteY86" fmla="*/ 587828 h 1821350"/>
              <a:gd name="connsiteX87" fmla="*/ 8305800 w 8828314"/>
              <a:gd name="connsiteY87" fmla="*/ 533400 h 1821350"/>
              <a:gd name="connsiteX88" fmla="*/ 8338457 w 8828314"/>
              <a:gd name="connsiteY88" fmla="*/ 478971 h 1821350"/>
              <a:gd name="connsiteX89" fmla="*/ 8382000 w 8828314"/>
              <a:gd name="connsiteY89" fmla="*/ 391885 h 1821350"/>
              <a:gd name="connsiteX90" fmla="*/ 8403771 w 8828314"/>
              <a:gd name="connsiteY90" fmla="*/ 359228 h 1821350"/>
              <a:gd name="connsiteX91" fmla="*/ 8414657 w 8828314"/>
              <a:gd name="connsiteY91" fmla="*/ 326571 h 1821350"/>
              <a:gd name="connsiteX92" fmla="*/ 8469086 w 8828314"/>
              <a:gd name="connsiteY92" fmla="*/ 283028 h 1821350"/>
              <a:gd name="connsiteX93" fmla="*/ 8534400 w 8828314"/>
              <a:gd name="connsiteY93" fmla="*/ 217714 h 1821350"/>
              <a:gd name="connsiteX94" fmla="*/ 8556171 w 8828314"/>
              <a:gd name="connsiteY94" fmla="*/ 185057 h 1821350"/>
              <a:gd name="connsiteX95" fmla="*/ 8588829 w 8828314"/>
              <a:gd name="connsiteY95" fmla="*/ 174171 h 1821350"/>
              <a:gd name="connsiteX96" fmla="*/ 8599714 w 8828314"/>
              <a:gd name="connsiteY96" fmla="*/ 141514 h 1821350"/>
              <a:gd name="connsiteX97" fmla="*/ 8675914 w 8828314"/>
              <a:gd name="connsiteY97" fmla="*/ 87085 h 1821350"/>
              <a:gd name="connsiteX98" fmla="*/ 8741229 w 8828314"/>
              <a:gd name="connsiteY98" fmla="*/ 43543 h 1821350"/>
              <a:gd name="connsiteX99" fmla="*/ 8773886 w 8828314"/>
              <a:gd name="connsiteY99" fmla="*/ 21771 h 1821350"/>
              <a:gd name="connsiteX100" fmla="*/ 8828314 w 8828314"/>
              <a:gd name="connsiteY100" fmla="*/ 0 h 1821350"/>
              <a:gd name="connsiteX0" fmla="*/ 0 w 8828314"/>
              <a:gd name="connsiteY0" fmla="*/ 185057 h 1821350"/>
              <a:gd name="connsiteX1" fmla="*/ 54429 w 8828314"/>
              <a:gd name="connsiteY1" fmla="*/ 206828 h 1821350"/>
              <a:gd name="connsiteX2" fmla="*/ 97971 w 8828314"/>
              <a:gd name="connsiteY2" fmla="*/ 261257 h 1821350"/>
              <a:gd name="connsiteX3" fmla="*/ 141514 w 8828314"/>
              <a:gd name="connsiteY3" fmla="*/ 304800 h 1821350"/>
              <a:gd name="connsiteX4" fmla="*/ 163286 w 8828314"/>
              <a:gd name="connsiteY4" fmla="*/ 326571 h 1821350"/>
              <a:gd name="connsiteX5" fmla="*/ 185057 w 8828314"/>
              <a:gd name="connsiteY5" fmla="*/ 348343 h 1821350"/>
              <a:gd name="connsiteX6" fmla="*/ 228600 w 8828314"/>
              <a:gd name="connsiteY6" fmla="*/ 413657 h 1821350"/>
              <a:gd name="connsiteX7" fmla="*/ 239486 w 8828314"/>
              <a:gd name="connsiteY7" fmla="*/ 446314 h 1821350"/>
              <a:gd name="connsiteX8" fmla="*/ 283029 w 8828314"/>
              <a:gd name="connsiteY8" fmla="*/ 500743 h 1821350"/>
              <a:gd name="connsiteX9" fmla="*/ 304800 w 8828314"/>
              <a:gd name="connsiteY9" fmla="*/ 533400 h 1821350"/>
              <a:gd name="connsiteX10" fmla="*/ 337457 w 8828314"/>
              <a:gd name="connsiteY10" fmla="*/ 555171 h 1821350"/>
              <a:gd name="connsiteX11" fmla="*/ 391886 w 8828314"/>
              <a:gd name="connsiteY11" fmla="*/ 609600 h 1821350"/>
              <a:gd name="connsiteX12" fmla="*/ 424543 w 8828314"/>
              <a:gd name="connsiteY12" fmla="*/ 631371 h 1821350"/>
              <a:gd name="connsiteX13" fmla="*/ 446314 w 8828314"/>
              <a:gd name="connsiteY13" fmla="*/ 653143 h 1821350"/>
              <a:gd name="connsiteX14" fmla="*/ 478971 w 8828314"/>
              <a:gd name="connsiteY14" fmla="*/ 674914 h 1821350"/>
              <a:gd name="connsiteX15" fmla="*/ 500743 w 8828314"/>
              <a:gd name="connsiteY15" fmla="*/ 696685 h 1821350"/>
              <a:gd name="connsiteX16" fmla="*/ 533400 w 8828314"/>
              <a:gd name="connsiteY16" fmla="*/ 707571 h 1821350"/>
              <a:gd name="connsiteX17" fmla="*/ 620486 w 8828314"/>
              <a:gd name="connsiteY17" fmla="*/ 751114 h 1821350"/>
              <a:gd name="connsiteX18" fmla="*/ 718457 w 8828314"/>
              <a:gd name="connsiteY18" fmla="*/ 783771 h 1821350"/>
              <a:gd name="connsiteX19" fmla="*/ 783771 w 8828314"/>
              <a:gd name="connsiteY19" fmla="*/ 805543 h 1821350"/>
              <a:gd name="connsiteX20" fmla="*/ 816429 w 8828314"/>
              <a:gd name="connsiteY20" fmla="*/ 816428 h 1821350"/>
              <a:gd name="connsiteX21" fmla="*/ 925286 w 8828314"/>
              <a:gd name="connsiteY21" fmla="*/ 849085 h 1821350"/>
              <a:gd name="connsiteX22" fmla="*/ 957943 w 8828314"/>
              <a:gd name="connsiteY22" fmla="*/ 859971 h 1821350"/>
              <a:gd name="connsiteX23" fmla="*/ 990600 w 8828314"/>
              <a:gd name="connsiteY23" fmla="*/ 870857 h 1821350"/>
              <a:gd name="connsiteX24" fmla="*/ 1055914 w 8828314"/>
              <a:gd name="connsiteY24" fmla="*/ 881743 h 1821350"/>
              <a:gd name="connsiteX25" fmla="*/ 1491343 w 8828314"/>
              <a:gd name="connsiteY25" fmla="*/ 892628 h 1821350"/>
              <a:gd name="connsiteX26" fmla="*/ 1643743 w 8828314"/>
              <a:gd name="connsiteY26" fmla="*/ 903514 h 1821350"/>
              <a:gd name="connsiteX27" fmla="*/ 1937657 w 8828314"/>
              <a:gd name="connsiteY27" fmla="*/ 881743 h 1821350"/>
              <a:gd name="connsiteX28" fmla="*/ 2111829 w 8828314"/>
              <a:gd name="connsiteY28" fmla="*/ 870857 h 1821350"/>
              <a:gd name="connsiteX29" fmla="*/ 2209800 w 8828314"/>
              <a:gd name="connsiteY29" fmla="*/ 859971 h 1821350"/>
              <a:gd name="connsiteX30" fmla="*/ 2481943 w 8828314"/>
              <a:gd name="connsiteY30" fmla="*/ 849085 h 1821350"/>
              <a:gd name="connsiteX31" fmla="*/ 2764971 w 8828314"/>
              <a:gd name="connsiteY31" fmla="*/ 859971 h 1821350"/>
              <a:gd name="connsiteX32" fmla="*/ 2797629 w 8828314"/>
              <a:gd name="connsiteY32" fmla="*/ 870857 h 1821350"/>
              <a:gd name="connsiteX33" fmla="*/ 3211286 w 8828314"/>
              <a:gd name="connsiteY33" fmla="*/ 859971 h 1821350"/>
              <a:gd name="connsiteX34" fmla="*/ 3254829 w 8828314"/>
              <a:gd name="connsiteY34" fmla="*/ 849085 h 1821350"/>
              <a:gd name="connsiteX35" fmla="*/ 3679371 w 8828314"/>
              <a:gd name="connsiteY35" fmla="*/ 849085 h 1821350"/>
              <a:gd name="connsiteX36" fmla="*/ 3777343 w 8828314"/>
              <a:gd name="connsiteY36" fmla="*/ 892628 h 1821350"/>
              <a:gd name="connsiteX37" fmla="*/ 3820886 w 8828314"/>
              <a:gd name="connsiteY37" fmla="*/ 936171 h 1821350"/>
              <a:gd name="connsiteX38" fmla="*/ 3842657 w 8828314"/>
              <a:gd name="connsiteY38" fmla="*/ 957943 h 1821350"/>
              <a:gd name="connsiteX39" fmla="*/ 3864429 w 8828314"/>
              <a:gd name="connsiteY39" fmla="*/ 979714 h 1821350"/>
              <a:gd name="connsiteX40" fmla="*/ 3897086 w 8828314"/>
              <a:gd name="connsiteY40" fmla="*/ 1034143 h 1821350"/>
              <a:gd name="connsiteX41" fmla="*/ 3918857 w 8828314"/>
              <a:gd name="connsiteY41" fmla="*/ 1066800 h 1821350"/>
              <a:gd name="connsiteX42" fmla="*/ 3973286 w 8828314"/>
              <a:gd name="connsiteY42" fmla="*/ 1186543 h 1821350"/>
              <a:gd name="connsiteX43" fmla="*/ 3995058 w 8828314"/>
              <a:gd name="connsiteY43" fmla="*/ 1338943 h 1821350"/>
              <a:gd name="connsiteX44" fmla="*/ 4093028 w 8828314"/>
              <a:gd name="connsiteY44" fmla="*/ 1600200 h 1821350"/>
              <a:gd name="connsiteX45" fmla="*/ 4190999 w 8828314"/>
              <a:gd name="connsiteY45" fmla="*/ 1817914 h 1821350"/>
              <a:gd name="connsiteX46" fmla="*/ 4321629 w 8828314"/>
              <a:gd name="connsiteY46" fmla="*/ 1709057 h 1821350"/>
              <a:gd name="connsiteX47" fmla="*/ 4365171 w 8828314"/>
              <a:gd name="connsiteY47" fmla="*/ 1393371 h 1821350"/>
              <a:gd name="connsiteX48" fmla="*/ 4430486 w 8828314"/>
              <a:gd name="connsiteY48" fmla="*/ 1153885 h 1821350"/>
              <a:gd name="connsiteX49" fmla="*/ 4452257 w 8828314"/>
              <a:gd name="connsiteY49" fmla="*/ 1121228 h 1821350"/>
              <a:gd name="connsiteX50" fmla="*/ 4474029 w 8828314"/>
              <a:gd name="connsiteY50" fmla="*/ 1099457 h 1821350"/>
              <a:gd name="connsiteX51" fmla="*/ 4484914 w 8828314"/>
              <a:gd name="connsiteY51" fmla="*/ 1066800 h 1821350"/>
              <a:gd name="connsiteX52" fmla="*/ 4506686 w 8828314"/>
              <a:gd name="connsiteY52" fmla="*/ 1045028 h 1821350"/>
              <a:gd name="connsiteX53" fmla="*/ 4550229 w 8828314"/>
              <a:gd name="connsiteY53" fmla="*/ 990600 h 1821350"/>
              <a:gd name="connsiteX54" fmla="*/ 4582886 w 8828314"/>
              <a:gd name="connsiteY54" fmla="*/ 936171 h 1821350"/>
              <a:gd name="connsiteX55" fmla="*/ 4615543 w 8828314"/>
              <a:gd name="connsiteY55" fmla="*/ 925285 h 1821350"/>
              <a:gd name="connsiteX56" fmla="*/ 4680857 w 8828314"/>
              <a:gd name="connsiteY56" fmla="*/ 881743 h 1821350"/>
              <a:gd name="connsiteX57" fmla="*/ 4713514 w 8828314"/>
              <a:gd name="connsiteY57" fmla="*/ 859971 h 1821350"/>
              <a:gd name="connsiteX58" fmla="*/ 4800600 w 8828314"/>
              <a:gd name="connsiteY58" fmla="*/ 870857 h 1821350"/>
              <a:gd name="connsiteX59" fmla="*/ 4887686 w 8828314"/>
              <a:gd name="connsiteY59" fmla="*/ 892628 h 1821350"/>
              <a:gd name="connsiteX60" fmla="*/ 4942114 w 8828314"/>
              <a:gd name="connsiteY60" fmla="*/ 903514 h 1821350"/>
              <a:gd name="connsiteX61" fmla="*/ 4974771 w 8828314"/>
              <a:gd name="connsiteY61" fmla="*/ 914400 h 1821350"/>
              <a:gd name="connsiteX62" fmla="*/ 5050971 w 8828314"/>
              <a:gd name="connsiteY62" fmla="*/ 925285 h 1821350"/>
              <a:gd name="connsiteX63" fmla="*/ 5431971 w 8828314"/>
              <a:gd name="connsiteY63" fmla="*/ 914400 h 1821350"/>
              <a:gd name="connsiteX64" fmla="*/ 5464629 w 8828314"/>
              <a:gd name="connsiteY64" fmla="*/ 903514 h 1821350"/>
              <a:gd name="connsiteX65" fmla="*/ 5508171 w 8828314"/>
              <a:gd name="connsiteY65" fmla="*/ 892628 h 1821350"/>
              <a:gd name="connsiteX66" fmla="*/ 5867400 w 8828314"/>
              <a:gd name="connsiteY66" fmla="*/ 903514 h 1821350"/>
              <a:gd name="connsiteX67" fmla="*/ 5900057 w 8828314"/>
              <a:gd name="connsiteY67" fmla="*/ 914400 h 1821350"/>
              <a:gd name="connsiteX68" fmla="*/ 6019800 w 8828314"/>
              <a:gd name="connsiteY68" fmla="*/ 925285 h 1821350"/>
              <a:gd name="connsiteX69" fmla="*/ 6553200 w 8828314"/>
              <a:gd name="connsiteY69" fmla="*/ 914400 h 1821350"/>
              <a:gd name="connsiteX70" fmla="*/ 6585857 w 8828314"/>
              <a:gd name="connsiteY70" fmla="*/ 903514 h 1821350"/>
              <a:gd name="connsiteX71" fmla="*/ 6672943 w 8828314"/>
              <a:gd name="connsiteY71" fmla="*/ 892628 h 1821350"/>
              <a:gd name="connsiteX72" fmla="*/ 7402286 w 8828314"/>
              <a:gd name="connsiteY72" fmla="*/ 870857 h 1821350"/>
              <a:gd name="connsiteX73" fmla="*/ 7489371 w 8828314"/>
              <a:gd name="connsiteY73" fmla="*/ 859971 h 1821350"/>
              <a:gd name="connsiteX74" fmla="*/ 7641771 w 8828314"/>
              <a:gd name="connsiteY74" fmla="*/ 849085 h 1821350"/>
              <a:gd name="connsiteX75" fmla="*/ 7674429 w 8828314"/>
              <a:gd name="connsiteY75" fmla="*/ 838200 h 1821350"/>
              <a:gd name="connsiteX76" fmla="*/ 7761514 w 8828314"/>
              <a:gd name="connsiteY76" fmla="*/ 816428 h 1821350"/>
              <a:gd name="connsiteX77" fmla="*/ 7826829 w 8828314"/>
              <a:gd name="connsiteY77" fmla="*/ 783771 h 1821350"/>
              <a:gd name="connsiteX78" fmla="*/ 7859486 w 8828314"/>
              <a:gd name="connsiteY78" fmla="*/ 772885 h 1821350"/>
              <a:gd name="connsiteX79" fmla="*/ 7903029 w 8828314"/>
              <a:gd name="connsiteY79" fmla="*/ 751114 h 1821350"/>
              <a:gd name="connsiteX80" fmla="*/ 7946571 w 8828314"/>
              <a:gd name="connsiteY80" fmla="*/ 740228 h 1821350"/>
              <a:gd name="connsiteX81" fmla="*/ 7979229 w 8828314"/>
              <a:gd name="connsiteY81" fmla="*/ 729343 h 1821350"/>
              <a:gd name="connsiteX82" fmla="*/ 8077200 w 8828314"/>
              <a:gd name="connsiteY82" fmla="*/ 685800 h 1821350"/>
              <a:gd name="connsiteX83" fmla="*/ 8120743 w 8828314"/>
              <a:gd name="connsiteY83" fmla="*/ 664028 h 1821350"/>
              <a:gd name="connsiteX84" fmla="*/ 8153400 w 8828314"/>
              <a:gd name="connsiteY84" fmla="*/ 642257 h 1821350"/>
              <a:gd name="connsiteX85" fmla="*/ 8186057 w 8828314"/>
              <a:gd name="connsiteY85" fmla="*/ 631371 h 1821350"/>
              <a:gd name="connsiteX86" fmla="*/ 8240486 w 8828314"/>
              <a:gd name="connsiteY86" fmla="*/ 587828 h 1821350"/>
              <a:gd name="connsiteX87" fmla="*/ 8305800 w 8828314"/>
              <a:gd name="connsiteY87" fmla="*/ 533400 h 1821350"/>
              <a:gd name="connsiteX88" fmla="*/ 8338457 w 8828314"/>
              <a:gd name="connsiteY88" fmla="*/ 478971 h 1821350"/>
              <a:gd name="connsiteX89" fmla="*/ 8382000 w 8828314"/>
              <a:gd name="connsiteY89" fmla="*/ 391885 h 1821350"/>
              <a:gd name="connsiteX90" fmla="*/ 8403771 w 8828314"/>
              <a:gd name="connsiteY90" fmla="*/ 359228 h 1821350"/>
              <a:gd name="connsiteX91" fmla="*/ 8414657 w 8828314"/>
              <a:gd name="connsiteY91" fmla="*/ 326571 h 1821350"/>
              <a:gd name="connsiteX92" fmla="*/ 8469086 w 8828314"/>
              <a:gd name="connsiteY92" fmla="*/ 283028 h 1821350"/>
              <a:gd name="connsiteX93" fmla="*/ 8534400 w 8828314"/>
              <a:gd name="connsiteY93" fmla="*/ 217714 h 1821350"/>
              <a:gd name="connsiteX94" fmla="*/ 8556171 w 8828314"/>
              <a:gd name="connsiteY94" fmla="*/ 185057 h 1821350"/>
              <a:gd name="connsiteX95" fmla="*/ 8588829 w 8828314"/>
              <a:gd name="connsiteY95" fmla="*/ 174171 h 1821350"/>
              <a:gd name="connsiteX96" fmla="*/ 8599714 w 8828314"/>
              <a:gd name="connsiteY96" fmla="*/ 141514 h 1821350"/>
              <a:gd name="connsiteX97" fmla="*/ 8675914 w 8828314"/>
              <a:gd name="connsiteY97" fmla="*/ 87085 h 1821350"/>
              <a:gd name="connsiteX98" fmla="*/ 8741229 w 8828314"/>
              <a:gd name="connsiteY98" fmla="*/ 43543 h 1821350"/>
              <a:gd name="connsiteX99" fmla="*/ 8773886 w 8828314"/>
              <a:gd name="connsiteY99" fmla="*/ 21771 h 1821350"/>
              <a:gd name="connsiteX100" fmla="*/ 8828314 w 8828314"/>
              <a:gd name="connsiteY100" fmla="*/ 0 h 1821350"/>
              <a:gd name="connsiteX0" fmla="*/ 0 w 8828314"/>
              <a:gd name="connsiteY0" fmla="*/ 185057 h 1821350"/>
              <a:gd name="connsiteX1" fmla="*/ 54429 w 8828314"/>
              <a:gd name="connsiteY1" fmla="*/ 206828 h 1821350"/>
              <a:gd name="connsiteX2" fmla="*/ 97971 w 8828314"/>
              <a:gd name="connsiteY2" fmla="*/ 261257 h 1821350"/>
              <a:gd name="connsiteX3" fmla="*/ 141514 w 8828314"/>
              <a:gd name="connsiteY3" fmla="*/ 304800 h 1821350"/>
              <a:gd name="connsiteX4" fmla="*/ 163286 w 8828314"/>
              <a:gd name="connsiteY4" fmla="*/ 326571 h 1821350"/>
              <a:gd name="connsiteX5" fmla="*/ 185057 w 8828314"/>
              <a:gd name="connsiteY5" fmla="*/ 348343 h 1821350"/>
              <a:gd name="connsiteX6" fmla="*/ 228600 w 8828314"/>
              <a:gd name="connsiteY6" fmla="*/ 413657 h 1821350"/>
              <a:gd name="connsiteX7" fmla="*/ 239486 w 8828314"/>
              <a:gd name="connsiteY7" fmla="*/ 446314 h 1821350"/>
              <a:gd name="connsiteX8" fmla="*/ 283029 w 8828314"/>
              <a:gd name="connsiteY8" fmla="*/ 500743 h 1821350"/>
              <a:gd name="connsiteX9" fmla="*/ 304800 w 8828314"/>
              <a:gd name="connsiteY9" fmla="*/ 533400 h 1821350"/>
              <a:gd name="connsiteX10" fmla="*/ 337457 w 8828314"/>
              <a:gd name="connsiteY10" fmla="*/ 555171 h 1821350"/>
              <a:gd name="connsiteX11" fmla="*/ 391886 w 8828314"/>
              <a:gd name="connsiteY11" fmla="*/ 609600 h 1821350"/>
              <a:gd name="connsiteX12" fmla="*/ 424543 w 8828314"/>
              <a:gd name="connsiteY12" fmla="*/ 631371 h 1821350"/>
              <a:gd name="connsiteX13" fmla="*/ 446314 w 8828314"/>
              <a:gd name="connsiteY13" fmla="*/ 653143 h 1821350"/>
              <a:gd name="connsiteX14" fmla="*/ 478971 w 8828314"/>
              <a:gd name="connsiteY14" fmla="*/ 674914 h 1821350"/>
              <a:gd name="connsiteX15" fmla="*/ 500743 w 8828314"/>
              <a:gd name="connsiteY15" fmla="*/ 696685 h 1821350"/>
              <a:gd name="connsiteX16" fmla="*/ 533400 w 8828314"/>
              <a:gd name="connsiteY16" fmla="*/ 707571 h 1821350"/>
              <a:gd name="connsiteX17" fmla="*/ 620486 w 8828314"/>
              <a:gd name="connsiteY17" fmla="*/ 751114 h 1821350"/>
              <a:gd name="connsiteX18" fmla="*/ 718457 w 8828314"/>
              <a:gd name="connsiteY18" fmla="*/ 783771 h 1821350"/>
              <a:gd name="connsiteX19" fmla="*/ 783771 w 8828314"/>
              <a:gd name="connsiteY19" fmla="*/ 805543 h 1821350"/>
              <a:gd name="connsiteX20" fmla="*/ 816429 w 8828314"/>
              <a:gd name="connsiteY20" fmla="*/ 816428 h 1821350"/>
              <a:gd name="connsiteX21" fmla="*/ 925286 w 8828314"/>
              <a:gd name="connsiteY21" fmla="*/ 849085 h 1821350"/>
              <a:gd name="connsiteX22" fmla="*/ 957943 w 8828314"/>
              <a:gd name="connsiteY22" fmla="*/ 859971 h 1821350"/>
              <a:gd name="connsiteX23" fmla="*/ 990600 w 8828314"/>
              <a:gd name="connsiteY23" fmla="*/ 870857 h 1821350"/>
              <a:gd name="connsiteX24" fmla="*/ 1055914 w 8828314"/>
              <a:gd name="connsiteY24" fmla="*/ 881743 h 1821350"/>
              <a:gd name="connsiteX25" fmla="*/ 1491343 w 8828314"/>
              <a:gd name="connsiteY25" fmla="*/ 892628 h 1821350"/>
              <a:gd name="connsiteX26" fmla="*/ 1643743 w 8828314"/>
              <a:gd name="connsiteY26" fmla="*/ 903514 h 1821350"/>
              <a:gd name="connsiteX27" fmla="*/ 1937657 w 8828314"/>
              <a:gd name="connsiteY27" fmla="*/ 881743 h 1821350"/>
              <a:gd name="connsiteX28" fmla="*/ 2111829 w 8828314"/>
              <a:gd name="connsiteY28" fmla="*/ 870857 h 1821350"/>
              <a:gd name="connsiteX29" fmla="*/ 2209800 w 8828314"/>
              <a:gd name="connsiteY29" fmla="*/ 859971 h 1821350"/>
              <a:gd name="connsiteX30" fmla="*/ 2481943 w 8828314"/>
              <a:gd name="connsiteY30" fmla="*/ 849085 h 1821350"/>
              <a:gd name="connsiteX31" fmla="*/ 2764971 w 8828314"/>
              <a:gd name="connsiteY31" fmla="*/ 859971 h 1821350"/>
              <a:gd name="connsiteX32" fmla="*/ 2797629 w 8828314"/>
              <a:gd name="connsiteY32" fmla="*/ 870857 h 1821350"/>
              <a:gd name="connsiteX33" fmla="*/ 3211286 w 8828314"/>
              <a:gd name="connsiteY33" fmla="*/ 859971 h 1821350"/>
              <a:gd name="connsiteX34" fmla="*/ 3254829 w 8828314"/>
              <a:gd name="connsiteY34" fmla="*/ 849085 h 1821350"/>
              <a:gd name="connsiteX35" fmla="*/ 3679371 w 8828314"/>
              <a:gd name="connsiteY35" fmla="*/ 849085 h 1821350"/>
              <a:gd name="connsiteX36" fmla="*/ 3777343 w 8828314"/>
              <a:gd name="connsiteY36" fmla="*/ 892628 h 1821350"/>
              <a:gd name="connsiteX37" fmla="*/ 3820886 w 8828314"/>
              <a:gd name="connsiteY37" fmla="*/ 936171 h 1821350"/>
              <a:gd name="connsiteX38" fmla="*/ 3842657 w 8828314"/>
              <a:gd name="connsiteY38" fmla="*/ 957943 h 1821350"/>
              <a:gd name="connsiteX39" fmla="*/ 3864429 w 8828314"/>
              <a:gd name="connsiteY39" fmla="*/ 979714 h 1821350"/>
              <a:gd name="connsiteX40" fmla="*/ 3897086 w 8828314"/>
              <a:gd name="connsiteY40" fmla="*/ 1034143 h 1821350"/>
              <a:gd name="connsiteX41" fmla="*/ 3918857 w 8828314"/>
              <a:gd name="connsiteY41" fmla="*/ 1066800 h 1821350"/>
              <a:gd name="connsiteX42" fmla="*/ 3973286 w 8828314"/>
              <a:gd name="connsiteY42" fmla="*/ 1186543 h 1821350"/>
              <a:gd name="connsiteX43" fmla="*/ 3995058 w 8828314"/>
              <a:gd name="connsiteY43" fmla="*/ 1338943 h 1821350"/>
              <a:gd name="connsiteX44" fmla="*/ 4093028 w 8828314"/>
              <a:gd name="connsiteY44" fmla="*/ 1600200 h 1821350"/>
              <a:gd name="connsiteX45" fmla="*/ 4190999 w 8828314"/>
              <a:gd name="connsiteY45" fmla="*/ 1817914 h 1821350"/>
              <a:gd name="connsiteX46" fmla="*/ 4321629 w 8828314"/>
              <a:gd name="connsiteY46" fmla="*/ 1709057 h 1821350"/>
              <a:gd name="connsiteX47" fmla="*/ 4365171 w 8828314"/>
              <a:gd name="connsiteY47" fmla="*/ 1393371 h 1821350"/>
              <a:gd name="connsiteX48" fmla="*/ 4452257 w 8828314"/>
              <a:gd name="connsiteY48" fmla="*/ 1121228 h 1821350"/>
              <a:gd name="connsiteX49" fmla="*/ 4474029 w 8828314"/>
              <a:gd name="connsiteY49" fmla="*/ 1099457 h 1821350"/>
              <a:gd name="connsiteX50" fmla="*/ 4484914 w 8828314"/>
              <a:gd name="connsiteY50" fmla="*/ 1066800 h 1821350"/>
              <a:gd name="connsiteX51" fmla="*/ 4506686 w 8828314"/>
              <a:gd name="connsiteY51" fmla="*/ 1045028 h 1821350"/>
              <a:gd name="connsiteX52" fmla="*/ 4550229 w 8828314"/>
              <a:gd name="connsiteY52" fmla="*/ 990600 h 1821350"/>
              <a:gd name="connsiteX53" fmla="*/ 4582886 w 8828314"/>
              <a:gd name="connsiteY53" fmla="*/ 936171 h 1821350"/>
              <a:gd name="connsiteX54" fmla="*/ 4615543 w 8828314"/>
              <a:gd name="connsiteY54" fmla="*/ 925285 h 1821350"/>
              <a:gd name="connsiteX55" fmla="*/ 4680857 w 8828314"/>
              <a:gd name="connsiteY55" fmla="*/ 881743 h 1821350"/>
              <a:gd name="connsiteX56" fmla="*/ 4713514 w 8828314"/>
              <a:gd name="connsiteY56" fmla="*/ 859971 h 1821350"/>
              <a:gd name="connsiteX57" fmla="*/ 4800600 w 8828314"/>
              <a:gd name="connsiteY57" fmla="*/ 870857 h 1821350"/>
              <a:gd name="connsiteX58" fmla="*/ 4887686 w 8828314"/>
              <a:gd name="connsiteY58" fmla="*/ 892628 h 1821350"/>
              <a:gd name="connsiteX59" fmla="*/ 4942114 w 8828314"/>
              <a:gd name="connsiteY59" fmla="*/ 903514 h 1821350"/>
              <a:gd name="connsiteX60" fmla="*/ 4974771 w 8828314"/>
              <a:gd name="connsiteY60" fmla="*/ 914400 h 1821350"/>
              <a:gd name="connsiteX61" fmla="*/ 5050971 w 8828314"/>
              <a:gd name="connsiteY61" fmla="*/ 925285 h 1821350"/>
              <a:gd name="connsiteX62" fmla="*/ 5431971 w 8828314"/>
              <a:gd name="connsiteY62" fmla="*/ 914400 h 1821350"/>
              <a:gd name="connsiteX63" fmla="*/ 5464629 w 8828314"/>
              <a:gd name="connsiteY63" fmla="*/ 903514 h 1821350"/>
              <a:gd name="connsiteX64" fmla="*/ 5508171 w 8828314"/>
              <a:gd name="connsiteY64" fmla="*/ 892628 h 1821350"/>
              <a:gd name="connsiteX65" fmla="*/ 5867400 w 8828314"/>
              <a:gd name="connsiteY65" fmla="*/ 903514 h 1821350"/>
              <a:gd name="connsiteX66" fmla="*/ 5900057 w 8828314"/>
              <a:gd name="connsiteY66" fmla="*/ 914400 h 1821350"/>
              <a:gd name="connsiteX67" fmla="*/ 6019800 w 8828314"/>
              <a:gd name="connsiteY67" fmla="*/ 925285 h 1821350"/>
              <a:gd name="connsiteX68" fmla="*/ 6553200 w 8828314"/>
              <a:gd name="connsiteY68" fmla="*/ 914400 h 1821350"/>
              <a:gd name="connsiteX69" fmla="*/ 6585857 w 8828314"/>
              <a:gd name="connsiteY69" fmla="*/ 903514 h 1821350"/>
              <a:gd name="connsiteX70" fmla="*/ 6672943 w 8828314"/>
              <a:gd name="connsiteY70" fmla="*/ 892628 h 1821350"/>
              <a:gd name="connsiteX71" fmla="*/ 7402286 w 8828314"/>
              <a:gd name="connsiteY71" fmla="*/ 870857 h 1821350"/>
              <a:gd name="connsiteX72" fmla="*/ 7489371 w 8828314"/>
              <a:gd name="connsiteY72" fmla="*/ 859971 h 1821350"/>
              <a:gd name="connsiteX73" fmla="*/ 7641771 w 8828314"/>
              <a:gd name="connsiteY73" fmla="*/ 849085 h 1821350"/>
              <a:gd name="connsiteX74" fmla="*/ 7674429 w 8828314"/>
              <a:gd name="connsiteY74" fmla="*/ 838200 h 1821350"/>
              <a:gd name="connsiteX75" fmla="*/ 7761514 w 8828314"/>
              <a:gd name="connsiteY75" fmla="*/ 816428 h 1821350"/>
              <a:gd name="connsiteX76" fmla="*/ 7826829 w 8828314"/>
              <a:gd name="connsiteY76" fmla="*/ 783771 h 1821350"/>
              <a:gd name="connsiteX77" fmla="*/ 7859486 w 8828314"/>
              <a:gd name="connsiteY77" fmla="*/ 772885 h 1821350"/>
              <a:gd name="connsiteX78" fmla="*/ 7903029 w 8828314"/>
              <a:gd name="connsiteY78" fmla="*/ 751114 h 1821350"/>
              <a:gd name="connsiteX79" fmla="*/ 7946571 w 8828314"/>
              <a:gd name="connsiteY79" fmla="*/ 740228 h 1821350"/>
              <a:gd name="connsiteX80" fmla="*/ 7979229 w 8828314"/>
              <a:gd name="connsiteY80" fmla="*/ 729343 h 1821350"/>
              <a:gd name="connsiteX81" fmla="*/ 8077200 w 8828314"/>
              <a:gd name="connsiteY81" fmla="*/ 685800 h 1821350"/>
              <a:gd name="connsiteX82" fmla="*/ 8120743 w 8828314"/>
              <a:gd name="connsiteY82" fmla="*/ 664028 h 1821350"/>
              <a:gd name="connsiteX83" fmla="*/ 8153400 w 8828314"/>
              <a:gd name="connsiteY83" fmla="*/ 642257 h 1821350"/>
              <a:gd name="connsiteX84" fmla="*/ 8186057 w 8828314"/>
              <a:gd name="connsiteY84" fmla="*/ 631371 h 1821350"/>
              <a:gd name="connsiteX85" fmla="*/ 8240486 w 8828314"/>
              <a:gd name="connsiteY85" fmla="*/ 587828 h 1821350"/>
              <a:gd name="connsiteX86" fmla="*/ 8305800 w 8828314"/>
              <a:gd name="connsiteY86" fmla="*/ 533400 h 1821350"/>
              <a:gd name="connsiteX87" fmla="*/ 8338457 w 8828314"/>
              <a:gd name="connsiteY87" fmla="*/ 478971 h 1821350"/>
              <a:gd name="connsiteX88" fmla="*/ 8382000 w 8828314"/>
              <a:gd name="connsiteY88" fmla="*/ 391885 h 1821350"/>
              <a:gd name="connsiteX89" fmla="*/ 8403771 w 8828314"/>
              <a:gd name="connsiteY89" fmla="*/ 359228 h 1821350"/>
              <a:gd name="connsiteX90" fmla="*/ 8414657 w 8828314"/>
              <a:gd name="connsiteY90" fmla="*/ 326571 h 1821350"/>
              <a:gd name="connsiteX91" fmla="*/ 8469086 w 8828314"/>
              <a:gd name="connsiteY91" fmla="*/ 283028 h 1821350"/>
              <a:gd name="connsiteX92" fmla="*/ 8534400 w 8828314"/>
              <a:gd name="connsiteY92" fmla="*/ 217714 h 1821350"/>
              <a:gd name="connsiteX93" fmla="*/ 8556171 w 8828314"/>
              <a:gd name="connsiteY93" fmla="*/ 185057 h 1821350"/>
              <a:gd name="connsiteX94" fmla="*/ 8588829 w 8828314"/>
              <a:gd name="connsiteY94" fmla="*/ 174171 h 1821350"/>
              <a:gd name="connsiteX95" fmla="*/ 8599714 w 8828314"/>
              <a:gd name="connsiteY95" fmla="*/ 141514 h 1821350"/>
              <a:gd name="connsiteX96" fmla="*/ 8675914 w 8828314"/>
              <a:gd name="connsiteY96" fmla="*/ 87085 h 1821350"/>
              <a:gd name="connsiteX97" fmla="*/ 8741229 w 8828314"/>
              <a:gd name="connsiteY97" fmla="*/ 43543 h 1821350"/>
              <a:gd name="connsiteX98" fmla="*/ 8773886 w 8828314"/>
              <a:gd name="connsiteY98" fmla="*/ 21771 h 1821350"/>
              <a:gd name="connsiteX99" fmla="*/ 8828314 w 8828314"/>
              <a:gd name="connsiteY99" fmla="*/ 0 h 1821350"/>
              <a:gd name="connsiteX0" fmla="*/ 0 w 8828314"/>
              <a:gd name="connsiteY0" fmla="*/ 185057 h 1821350"/>
              <a:gd name="connsiteX1" fmla="*/ 54429 w 8828314"/>
              <a:gd name="connsiteY1" fmla="*/ 206828 h 1821350"/>
              <a:gd name="connsiteX2" fmla="*/ 97971 w 8828314"/>
              <a:gd name="connsiteY2" fmla="*/ 261257 h 1821350"/>
              <a:gd name="connsiteX3" fmla="*/ 141514 w 8828314"/>
              <a:gd name="connsiteY3" fmla="*/ 304800 h 1821350"/>
              <a:gd name="connsiteX4" fmla="*/ 163286 w 8828314"/>
              <a:gd name="connsiteY4" fmla="*/ 326571 h 1821350"/>
              <a:gd name="connsiteX5" fmla="*/ 185057 w 8828314"/>
              <a:gd name="connsiteY5" fmla="*/ 348343 h 1821350"/>
              <a:gd name="connsiteX6" fmla="*/ 228600 w 8828314"/>
              <a:gd name="connsiteY6" fmla="*/ 413657 h 1821350"/>
              <a:gd name="connsiteX7" fmla="*/ 239486 w 8828314"/>
              <a:gd name="connsiteY7" fmla="*/ 446314 h 1821350"/>
              <a:gd name="connsiteX8" fmla="*/ 283029 w 8828314"/>
              <a:gd name="connsiteY8" fmla="*/ 500743 h 1821350"/>
              <a:gd name="connsiteX9" fmla="*/ 304800 w 8828314"/>
              <a:gd name="connsiteY9" fmla="*/ 533400 h 1821350"/>
              <a:gd name="connsiteX10" fmla="*/ 337457 w 8828314"/>
              <a:gd name="connsiteY10" fmla="*/ 555171 h 1821350"/>
              <a:gd name="connsiteX11" fmla="*/ 391886 w 8828314"/>
              <a:gd name="connsiteY11" fmla="*/ 609600 h 1821350"/>
              <a:gd name="connsiteX12" fmla="*/ 424543 w 8828314"/>
              <a:gd name="connsiteY12" fmla="*/ 631371 h 1821350"/>
              <a:gd name="connsiteX13" fmla="*/ 446314 w 8828314"/>
              <a:gd name="connsiteY13" fmla="*/ 653143 h 1821350"/>
              <a:gd name="connsiteX14" fmla="*/ 478971 w 8828314"/>
              <a:gd name="connsiteY14" fmla="*/ 674914 h 1821350"/>
              <a:gd name="connsiteX15" fmla="*/ 500743 w 8828314"/>
              <a:gd name="connsiteY15" fmla="*/ 696685 h 1821350"/>
              <a:gd name="connsiteX16" fmla="*/ 533400 w 8828314"/>
              <a:gd name="connsiteY16" fmla="*/ 707571 h 1821350"/>
              <a:gd name="connsiteX17" fmla="*/ 620486 w 8828314"/>
              <a:gd name="connsiteY17" fmla="*/ 751114 h 1821350"/>
              <a:gd name="connsiteX18" fmla="*/ 718457 w 8828314"/>
              <a:gd name="connsiteY18" fmla="*/ 783771 h 1821350"/>
              <a:gd name="connsiteX19" fmla="*/ 783771 w 8828314"/>
              <a:gd name="connsiteY19" fmla="*/ 805543 h 1821350"/>
              <a:gd name="connsiteX20" fmla="*/ 816429 w 8828314"/>
              <a:gd name="connsiteY20" fmla="*/ 816428 h 1821350"/>
              <a:gd name="connsiteX21" fmla="*/ 925286 w 8828314"/>
              <a:gd name="connsiteY21" fmla="*/ 849085 h 1821350"/>
              <a:gd name="connsiteX22" fmla="*/ 957943 w 8828314"/>
              <a:gd name="connsiteY22" fmla="*/ 859971 h 1821350"/>
              <a:gd name="connsiteX23" fmla="*/ 990600 w 8828314"/>
              <a:gd name="connsiteY23" fmla="*/ 870857 h 1821350"/>
              <a:gd name="connsiteX24" fmla="*/ 1055914 w 8828314"/>
              <a:gd name="connsiteY24" fmla="*/ 881743 h 1821350"/>
              <a:gd name="connsiteX25" fmla="*/ 1491343 w 8828314"/>
              <a:gd name="connsiteY25" fmla="*/ 892628 h 1821350"/>
              <a:gd name="connsiteX26" fmla="*/ 1643743 w 8828314"/>
              <a:gd name="connsiteY26" fmla="*/ 903514 h 1821350"/>
              <a:gd name="connsiteX27" fmla="*/ 1937657 w 8828314"/>
              <a:gd name="connsiteY27" fmla="*/ 881743 h 1821350"/>
              <a:gd name="connsiteX28" fmla="*/ 2111829 w 8828314"/>
              <a:gd name="connsiteY28" fmla="*/ 870857 h 1821350"/>
              <a:gd name="connsiteX29" fmla="*/ 2209800 w 8828314"/>
              <a:gd name="connsiteY29" fmla="*/ 859971 h 1821350"/>
              <a:gd name="connsiteX30" fmla="*/ 2481943 w 8828314"/>
              <a:gd name="connsiteY30" fmla="*/ 849085 h 1821350"/>
              <a:gd name="connsiteX31" fmla="*/ 2764971 w 8828314"/>
              <a:gd name="connsiteY31" fmla="*/ 859971 h 1821350"/>
              <a:gd name="connsiteX32" fmla="*/ 2797629 w 8828314"/>
              <a:gd name="connsiteY32" fmla="*/ 870857 h 1821350"/>
              <a:gd name="connsiteX33" fmla="*/ 3211286 w 8828314"/>
              <a:gd name="connsiteY33" fmla="*/ 859971 h 1821350"/>
              <a:gd name="connsiteX34" fmla="*/ 3254829 w 8828314"/>
              <a:gd name="connsiteY34" fmla="*/ 849085 h 1821350"/>
              <a:gd name="connsiteX35" fmla="*/ 3679371 w 8828314"/>
              <a:gd name="connsiteY35" fmla="*/ 849085 h 1821350"/>
              <a:gd name="connsiteX36" fmla="*/ 3777343 w 8828314"/>
              <a:gd name="connsiteY36" fmla="*/ 892628 h 1821350"/>
              <a:gd name="connsiteX37" fmla="*/ 3820886 w 8828314"/>
              <a:gd name="connsiteY37" fmla="*/ 936171 h 1821350"/>
              <a:gd name="connsiteX38" fmla="*/ 3842657 w 8828314"/>
              <a:gd name="connsiteY38" fmla="*/ 957943 h 1821350"/>
              <a:gd name="connsiteX39" fmla="*/ 3864429 w 8828314"/>
              <a:gd name="connsiteY39" fmla="*/ 979714 h 1821350"/>
              <a:gd name="connsiteX40" fmla="*/ 3897086 w 8828314"/>
              <a:gd name="connsiteY40" fmla="*/ 1034143 h 1821350"/>
              <a:gd name="connsiteX41" fmla="*/ 3918857 w 8828314"/>
              <a:gd name="connsiteY41" fmla="*/ 1066800 h 1821350"/>
              <a:gd name="connsiteX42" fmla="*/ 3973286 w 8828314"/>
              <a:gd name="connsiteY42" fmla="*/ 1186543 h 1821350"/>
              <a:gd name="connsiteX43" fmla="*/ 3995058 w 8828314"/>
              <a:gd name="connsiteY43" fmla="*/ 1338943 h 1821350"/>
              <a:gd name="connsiteX44" fmla="*/ 4093028 w 8828314"/>
              <a:gd name="connsiteY44" fmla="*/ 1600200 h 1821350"/>
              <a:gd name="connsiteX45" fmla="*/ 4190999 w 8828314"/>
              <a:gd name="connsiteY45" fmla="*/ 1817914 h 1821350"/>
              <a:gd name="connsiteX46" fmla="*/ 4321629 w 8828314"/>
              <a:gd name="connsiteY46" fmla="*/ 1709057 h 1821350"/>
              <a:gd name="connsiteX47" fmla="*/ 4365171 w 8828314"/>
              <a:gd name="connsiteY47" fmla="*/ 1393371 h 1821350"/>
              <a:gd name="connsiteX48" fmla="*/ 4452257 w 8828314"/>
              <a:gd name="connsiteY48" fmla="*/ 1121228 h 1821350"/>
              <a:gd name="connsiteX49" fmla="*/ 4474029 w 8828314"/>
              <a:gd name="connsiteY49" fmla="*/ 1099457 h 1821350"/>
              <a:gd name="connsiteX50" fmla="*/ 4506686 w 8828314"/>
              <a:gd name="connsiteY50" fmla="*/ 1045028 h 1821350"/>
              <a:gd name="connsiteX51" fmla="*/ 4550229 w 8828314"/>
              <a:gd name="connsiteY51" fmla="*/ 990600 h 1821350"/>
              <a:gd name="connsiteX52" fmla="*/ 4582886 w 8828314"/>
              <a:gd name="connsiteY52" fmla="*/ 936171 h 1821350"/>
              <a:gd name="connsiteX53" fmla="*/ 4615543 w 8828314"/>
              <a:gd name="connsiteY53" fmla="*/ 925285 h 1821350"/>
              <a:gd name="connsiteX54" fmla="*/ 4680857 w 8828314"/>
              <a:gd name="connsiteY54" fmla="*/ 881743 h 1821350"/>
              <a:gd name="connsiteX55" fmla="*/ 4713514 w 8828314"/>
              <a:gd name="connsiteY55" fmla="*/ 859971 h 1821350"/>
              <a:gd name="connsiteX56" fmla="*/ 4800600 w 8828314"/>
              <a:gd name="connsiteY56" fmla="*/ 870857 h 1821350"/>
              <a:gd name="connsiteX57" fmla="*/ 4887686 w 8828314"/>
              <a:gd name="connsiteY57" fmla="*/ 892628 h 1821350"/>
              <a:gd name="connsiteX58" fmla="*/ 4942114 w 8828314"/>
              <a:gd name="connsiteY58" fmla="*/ 903514 h 1821350"/>
              <a:gd name="connsiteX59" fmla="*/ 4974771 w 8828314"/>
              <a:gd name="connsiteY59" fmla="*/ 914400 h 1821350"/>
              <a:gd name="connsiteX60" fmla="*/ 5050971 w 8828314"/>
              <a:gd name="connsiteY60" fmla="*/ 925285 h 1821350"/>
              <a:gd name="connsiteX61" fmla="*/ 5431971 w 8828314"/>
              <a:gd name="connsiteY61" fmla="*/ 914400 h 1821350"/>
              <a:gd name="connsiteX62" fmla="*/ 5464629 w 8828314"/>
              <a:gd name="connsiteY62" fmla="*/ 903514 h 1821350"/>
              <a:gd name="connsiteX63" fmla="*/ 5508171 w 8828314"/>
              <a:gd name="connsiteY63" fmla="*/ 892628 h 1821350"/>
              <a:gd name="connsiteX64" fmla="*/ 5867400 w 8828314"/>
              <a:gd name="connsiteY64" fmla="*/ 903514 h 1821350"/>
              <a:gd name="connsiteX65" fmla="*/ 5900057 w 8828314"/>
              <a:gd name="connsiteY65" fmla="*/ 914400 h 1821350"/>
              <a:gd name="connsiteX66" fmla="*/ 6019800 w 8828314"/>
              <a:gd name="connsiteY66" fmla="*/ 925285 h 1821350"/>
              <a:gd name="connsiteX67" fmla="*/ 6553200 w 8828314"/>
              <a:gd name="connsiteY67" fmla="*/ 914400 h 1821350"/>
              <a:gd name="connsiteX68" fmla="*/ 6585857 w 8828314"/>
              <a:gd name="connsiteY68" fmla="*/ 903514 h 1821350"/>
              <a:gd name="connsiteX69" fmla="*/ 6672943 w 8828314"/>
              <a:gd name="connsiteY69" fmla="*/ 892628 h 1821350"/>
              <a:gd name="connsiteX70" fmla="*/ 7402286 w 8828314"/>
              <a:gd name="connsiteY70" fmla="*/ 870857 h 1821350"/>
              <a:gd name="connsiteX71" fmla="*/ 7489371 w 8828314"/>
              <a:gd name="connsiteY71" fmla="*/ 859971 h 1821350"/>
              <a:gd name="connsiteX72" fmla="*/ 7641771 w 8828314"/>
              <a:gd name="connsiteY72" fmla="*/ 849085 h 1821350"/>
              <a:gd name="connsiteX73" fmla="*/ 7674429 w 8828314"/>
              <a:gd name="connsiteY73" fmla="*/ 838200 h 1821350"/>
              <a:gd name="connsiteX74" fmla="*/ 7761514 w 8828314"/>
              <a:gd name="connsiteY74" fmla="*/ 816428 h 1821350"/>
              <a:gd name="connsiteX75" fmla="*/ 7826829 w 8828314"/>
              <a:gd name="connsiteY75" fmla="*/ 783771 h 1821350"/>
              <a:gd name="connsiteX76" fmla="*/ 7859486 w 8828314"/>
              <a:gd name="connsiteY76" fmla="*/ 772885 h 1821350"/>
              <a:gd name="connsiteX77" fmla="*/ 7903029 w 8828314"/>
              <a:gd name="connsiteY77" fmla="*/ 751114 h 1821350"/>
              <a:gd name="connsiteX78" fmla="*/ 7946571 w 8828314"/>
              <a:gd name="connsiteY78" fmla="*/ 740228 h 1821350"/>
              <a:gd name="connsiteX79" fmla="*/ 7979229 w 8828314"/>
              <a:gd name="connsiteY79" fmla="*/ 729343 h 1821350"/>
              <a:gd name="connsiteX80" fmla="*/ 8077200 w 8828314"/>
              <a:gd name="connsiteY80" fmla="*/ 685800 h 1821350"/>
              <a:gd name="connsiteX81" fmla="*/ 8120743 w 8828314"/>
              <a:gd name="connsiteY81" fmla="*/ 664028 h 1821350"/>
              <a:gd name="connsiteX82" fmla="*/ 8153400 w 8828314"/>
              <a:gd name="connsiteY82" fmla="*/ 642257 h 1821350"/>
              <a:gd name="connsiteX83" fmla="*/ 8186057 w 8828314"/>
              <a:gd name="connsiteY83" fmla="*/ 631371 h 1821350"/>
              <a:gd name="connsiteX84" fmla="*/ 8240486 w 8828314"/>
              <a:gd name="connsiteY84" fmla="*/ 587828 h 1821350"/>
              <a:gd name="connsiteX85" fmla="*/ 8305800 w 8828314"/>
              <a:gd name="connsiteY85" fmla="*/ 533400 h 1821350"/>
              <a:gd name="connsiteX86" fmla="*/ 8338457 w 8828314"/>
              <a:gd name="connsiteY86" fmla="*/ 478971 h 1821350"/>
              <a:gd name="connsiteX87" fmla="*/ 8382000 w 8828314"/>
              <a:gd name="connsiteY87" fmla="*/ 391885 h 1821350"/>
              <a:gd name="connsiteX88" fmla="*/ 8403771 w 8828314"/>
              <a:gd name="connsiteY88" fmla="*/ 359228 h 1821350"/>
              <a:gd name="connsiteX89" fmla="*/ 8414657 w 8828314"/>
              <a:gd name="connsiteY89" fmla="*/ 326571 h 1821350"/>
              <a:gd name="connsiteX90" fmla="*/ 8469086 w 8828314"/>
              <a:gd name="connsiteY90" fmla="*/ 283028 h 1821350"/>
              <a:gd name="connsiteX91" fmla="*/ 8534400 w 8828314"/>
              <a:gd name="connsiteY91" fmla="*/ 217714 h 1821350"/>
              <a:gd name="connsiteX92" fmla="*/ 8556171 w 8828314"/>
              <a:gd name="connsiteY92" fmla="*/ 185057 h 1821350"/>
              <a:gd name="connsiteX93" fmla="*/ 8588829 w 8828314"/>
              <a:gd name="connsiteY93" fmla="*/ 174171 h 1821350"/>
              <a:gd name="connsiteX94" fmla="*/ 8599714 w 8828314"/>
              <a:gd name="connsiteY94" fmla="*/ 141514 h 1821350"/>
              <a:gd name="connsiteX95" fmla="*/ 8675914 w 8828314"/>
              <a:gd name="connsiteY95" fmla="*/ 87085 h 1821350"/>
              <a:gd name="connsiteX96" fmla="*/ 8741229 w 8828314"/>
              <a:gd name="connsiteY96" fmla="*/ 43543 h 1821350"/>
              <a:gd name="connsiteX97" fmla="*/ 8773886 w 8828314"/>
              <a:gd name="connsiteY97" fmla="*/ 21771 h 1821350"/>
              <a:gd name="connsiteX98" fmla="*/ 8828314 w 8828314"/>
              <a:gd name="connsiteY98" fmla="*/ 0 h 1821350"/>
              <a:gd name="connsiteX0" fmla="*/ 0 w 8828314"/>
              <a:gd name="connsiteY0" fmla="*/ 185057 h 1821350"/>
              <a:gd name="connsiteX1" fmla="*/ 54429 w 8828314"/>
              <a:gd name="connsiteY1" fmla="*/ 206828 h 1821350"/>
              <a:gd name="connsiteX2" fmla="*/ 97971 w 8828314"/>
              <a:gd name="connsiteY2" fmla="*/ 261257 h 1821350"/>
              <a:gd name="connsiteX3" fmla="*/ 141514 w 8828314"/>
              <a:gd name="connsiteY3" fmla="*/ 304800 h 1821350"/>
              <a:gd name="connsiteX4" fmla="*/ 163286 w 8828314"/>
              <a:gd name="connsiteY4" fmla="*/ 326571 h 1821350"/>
              <a:gd name="connsiteX5" fmla="*/ 185057 w 8828314"/>
              <a:gd name="connsiteY5" fmla="*/ 348343 h 1821350"/>
              <a:gd name="connsiteX6" fmla="*/ 228600 w 8828314"/>
              <a:gd name="connsiteY6" fmla="*/ 413657 h 1821350"/>
              <a:gd name="connsiteX7" fmla="*/ 239486 w 8828314"/>
              <a:gd name="connsiteY7" fmla="*/ 446314 h 1821350"/>
              <a:gd name="connsiteX8" fmla="*/ 283029 w 8828314"/>
              <a:gd name="connsiteY8" fmla="*/ 500743 h 1821350"/>
              <a:gd name="connsiteX9" fmla="*/ 304800 w 8828314"/>
              <a:gd name="connsiteY9" fmla="*/ 533400 h 1821350"/>
              <a:gd name="connsiteX10" fmla="*/ 337457 w 8828314"/>
              <a:gd name="connsiteY10" fmla="*/ 555171 h 1821350"/>
              <a:gd name="connsiteX11" fmla="*/ 391886 w 8828314"/>
              <a:gd name="connsiteY11" fmla="*/ 609600 h 1821350"/>
              <a:gd name="connsiteX12" fmla="*/ 424543 w 8828314"/>
              <a:gd name="connsiteY12" fmla="*/ 631371 h 1821350"/>
              <a:gd name="connsiteX13" fmla="*/ 446314 w 8828314"/>
              <a:gd name="connsiteY13" fmla="*/ 653143 h 1821350"/>
              <a:gd name="connsiteX14" fmla="*/ 478971 w 8828314"/>
              <a:gd name="connsiteY14" fmla="*/ 674914 h 1821350"/>
              <a:gd name="connsiteX15" fmla="*/ 500743 w 8828314"/>
              <a:gd name="connsiteY15" fmla="*/ 696685 h 1821350"/>
              <a:gd name="connsiteX16" fmla="*/ 533400 w 8828314"/>
              <a:gd name="connsiteY16" fmla="*/ 707571 h 1821350"/>
              <a:gd name="connsiteX17" fmla="*/ 620486 w 8828314"/>
              <a:gd name="connsiteY17" fmla="*/ 751114 h 1821350"/>
              <a:gd name="connsiteX18" fmla="*/ 718457 w 8828314"/>
              <a:gd name="connsiteY18" fmla="*/ 783771 h 1821350"/>
              <a:gd name="connsiteX19" fmla="*/ 783771 w 8828314"/>
              <a:gd name="connsiteY19" fmla="*/ 805543 h 1821350"/>
              <a:gd name="connsiteX20" fmla="*/ 816429 w 8828314"/>
              <a:gd name="connsiteY20" fmla="*/ 816428 h 1821350"/>
              <a:gd name="connsiteX21" fmla="*/ 925286 w 8828314"/>
              <a:gd name="connsiteY21" fmla="*/ 849085 h 1821350"/>
              <a:gd name="connsiteX22" fmla="*/ 957943 w 8828314"/>
              <a:gd name="connsiteY22" fmla="*/ 859971 h 1821350"/>
              <a:gd name="connsiteX23" fmla="*/ 990600 w 8828314"/>
              <a:gd name="connsiteY23" fmla="*/ 870857 h 1821350"/>
              <a:gd name="connsiteX24" fmla="*/ 1055914 w 8828314"/>
              <a:gd name="connsiteY24" fmla="*/ 881743 h 1821350"/>
              <a:gd name="connsiteX25" fmla="*/ 1491343 w 8828314"/>
              <a:gd name="connsiteY25" fmla="*/ 892628 h 1821350"/>
              <a:gd name="connsiteX26" fmla="*/ 1643743 w 8828314"/>
              <a:gd name="connsiteY26" fmla="*/ 903514 h 1821350"/>
              <a:gd name="connsiteX27" fmla="*/ 1937657 w 8828314"/>
              <a:gd name="connsiteY27" fmla="*/ 881743 h 1821350"/>
              <a:gd name="connsiteX28" fmla="*/ 2111829 w 8828314"/>
              <a:gd name="connsiteY28" fmla="*/ 870857 h 1821350"/>
              <a:gd name="connsiteX29" fmla="*/ 2209800 w 8828314"/>
              <a:gd name="connsiteY29" fmla="*/ 859971 h 1821350"/>
              <a:gd name="connsiteX30" fmla="*/ 2481943 w 8828314"/>
              <a:gd name="connsiteY30" fmla="*/ 849085 h 1821350"/>
              <a:gd name="connsiteX31" fmla="*/ 2764971 w 8828314"/>
              <a:gd name="connsiteY31" fmla="*/ 859971 h 1821350"/>
              <a:gd name="connsiteX32" fmla="*/ 2797629 w 8828314"/>
              <a:gd name="connsiteY32" fmla="*/ 870857 h 1821350"/>
              <a:gd name="connsiteX33" fmla="*/ 3211286 w 8828314"/>
              <a:gd name="connsiteY33" fmla="*/ 859971 h 1821350"/>
              <a:gd name="connsiteX34" fmla="*/ 3254829 w 8828314"/>
              <a:gd name="connsiteY34" fmla="*/ 849085 h 1821350"/>
              <a:gd name="connsiteX35" fmla="*/ 3679371 w 8828314"/>
              <a:gd name="connsiteY35" fmla="*/ 849085 h 1821350"/>
              <a:gd name="connsiteX36" fmla="*/ 3777343 w 8828314"/>
              <a:gd name="connsiteY36" fmla="*/ 892628 h 1821350"/>
              <a:gd name="connsiteX37" fmla="*/ 3820886 w 8828314"/>
              <a:gd name="connsiteY37" fmla="*/ 936171 h 1821350"/>
              <a:gd name="connsiteX38" fmla="*/ 3842657 w 8828314"/>
              <a:gd name="connsiteY38" fmla="*/ 957943 h 1821350"/>
              <a:gd name="connsiteX39" fmla="*/ 3864429 w 8828314"/>
              <a:gd name="connsiteY39" fmla="*/ 979714 h 1821350"/>
              <a:gd name="connsiteX40" fmla="*/ 3897086 w 8828314"/>
              <a:gd name="connsiteY40" fmla="*/ 1034143 h 1821350"/>
              <a:gd name="connsiteX41" fmla="*/ 3918857 w 8828314"/>
              <a:gd name="connsiteY41" fmla="*/ 1066800 h 1821350"/>
              <a:gd name="connsiteX42" fmla="*/ 3973286 w 8828314"/>
              <a:gd name="connsiteY42" fmla="*/ 1186543 h 1821350"/>
              <a:gd name="connsiteX43" fmla="*/ 3995058 w 8828314"/>
              <a:gd name="connsiteY43" fmla="*/ 1338943 h 1821350"/>
              <a:gd name="connsiteX44" fmla="*/ 4093028 w 8828314"/>
              <a:gd name="connsiteY44" fmla="*/ 1600200 h 1821350"/>
              <a:gd name="connsiteX45" fmla="*/ 4190999 w 8828314"/>
              <a:gd name="connsiteY45" fmla="*/ 1817914 h 1821350"/>
              <a:gd name="connsiteX46" fmla="*/ 4321629 w 8828314"/>
              <a:gd name="connsiteY46" fmla="*/ 1709057 h 1821350"/>
              <a:gd name="connsiteX47" fmla="*/ 4365171 w 8828314"/>
              <a:gd name="connsiteY47" fmla="*/ 1393371 h 1821350"/>
              <a:gd name="connsiteX48" fmla="*/ 4452257 w 8828314"/>
              <a:gd name="connsiteY48" fmla="*/ 1121228 h 1821350"/>
              <a:gd name="connsiteX49" fmla="*/ 4506686 w 8828314"/>
              <a:gd name="connsiteY49" fmla="*/ 1045028 h 1821350"/>
              <a:gd name="connsiteX50" fmla="*/ 4550229 w 8828314"/>
              <a:gd name="connsiteY50" fmla="*/ 990600 h 1821350"/>
              <a:gd name="connsiteX51" fmla="*/ 4582886 w 8828314"/>
              <a:gd name="connsiteY51" fmla="*/ 936171 h 1821350"/>
              <a:gd name="connsiteX52" fmla="*/ 4615543 w 8828314"/>
              <a:gd name="connsiteY52" fmla="*/ 925285 h 1821350"/>
              <a:gd name="connsiteX53" fmla="*/ 4680857 w 8828314"/>
              <a:gd name="connsiteY53" fmla="*/ 881743 h 1821350"/>
              <a:gd name="connsiteX54" fmla="*/ 4713514 w 8828314"/>
              <a:gd name="connsiteY54" fmla="*/ 859971 h 1821350"/>
              <a:gd name="connsiteX55" fmla="*/ 4800600 w 8828314"/>
              <a:gd name="connsiteY55" fmla="*/ 870857 h 1821350"/>
              <a:gd name="connsiteX56" fmla="*/ 4887686 w 8828314"/>
              <a:gd name="connsiteY56" fmla="*/ 892628 h 1821350"/>
              <a:gd name="connsiteX57" fmla="*/ 4942114 w 8828314"/>
              <a:gd name="connsiteY57" fmla="*/ 903514 h 1821350"/>
              <a:gd name="connsiteX58" fmla="*/ 4974771 w 8828314"/>
              <a:gd name="connsiteY58" fmla="*/ 914400 h 1821350"/>
              <a:gd name="connsiteX59" fmla="*/ 5050971 w 8828314"/>
              <a:gd name="connsiteY59" fmla="*/ 925285 h 1821350"/>
              <a:gd name="connsiteX60" fmla="*/ 5431971 w 8828314"/>
              <a:gd name="connsiteY60" fmla="*/ 914400 h 1821350"/>
              <a:gd name="connsiteX61" fmla="*/ 5464629 w 8828314"/>
              <a:gd name="connsiteY61" fmla="*/ 903514 h 1821350"/>
              <a:gd name="connsiteX62" fmla="*/ 5508171 w 8828314"/>
              <a:gd name="connsiteY62" fmla="*/ 892628 h 1821350"/>
              <a:gd name="connsiteX63" fmla="*/ 5867400 w 8828314"/>
              <a:gd name="connsiteY63" fmla="*/ 903514 h 1821350"/>
              <a:gd name="connsiteX64" fmla="*/ 5900057 w 8828314"/>
              <a:gd name="connsiteY64" fmla="*/ 914400 h 1821350"/>
              <a:gd name="connsiteX65" fmla="*/ 6019800 w 8828314"/>
              <a:gd name="connsiteY65" fmla="*/ 925285 h 1821350"/>
              <a:gd name="connsiteX66" fmla="*/ 6553200 w 8828314"/>
              <a:gd name="connsiteY66" fmla="*/ 914400 h 1821350"/>
              <a:gd name="connsiteX67" fmla="*/ 6585857 w 8828314"/>
              <a:gd name="connsiteY67" fmla="*/ 903514 h 1821350"/>
              <a:gd name="connsiteX68" fmla="*/ 6672943 w 8828314"/>
              <a:gd name="connsiteY68" fmla="*/ 892628 h 1821350"/>
              <a:gd name="connsiteX69" fmla="*/ 7402286 w 8828314"/>
              <a:gd name="connsiteY69" fmla="*/ 870857 h 1821350"/>
              <a:gd name="connsiteX70" fmla="*/ 7489371 w 8828314"/>
              <a:gd name="connsiteY70" fmla="*/ 859971 h 1821350"/>
              <a:gd name="connsiteX71" fmla="*/ 7641771 w 8828314"/>
              <a:gd name="connsiteY71" fmla="*/ 849085 h 1821350"/>
              <a:gd name="connsiteX72" fmla="*/ 7674429 w 8828314"/>
              <a:gd name="connsiteY72" fmla="*/ 838200 h 1821350"/>
              <a:gd name="connsiteX73" fmla="*/ 7761514 w 8828314"/>
              <a:gd name="connsiteY73" fmla="*/ 816428 h 1821350"/>
              <a:gd name="connsiteX74" fmla="*/ 7826829 w 8828314"/>
              <a:gd name="connsiteY74" fmla="*/ 783771 h 1821350"/>
              <a:gd name="connsiteX75" fmla="*/ 7859486 w 8828314"/>
              <a:gd name="connsiteY75" fmla="*/ 772885 h 1821350"/>
              <a:gd name="connsiteX76" fmla="*/ 7903029 w 8828314"/>
              <a:gd name="connsiteY76" fmla="*/ 751114 h 1821350"/>
              <a:gd name="connsiteX77" fmla="*/ 7946571 w 8828314"/>
              <a:gd name="connsiteY77" fmla="*/ 740228 h 1821350"/>
              <a:gd name="connsiteX78" fmla="*/ 7979229 w 8828314"/>
              <a:gd name="connsiteY78" fmla="*/ 729343 h 1821350"/>
              <a:gd name="connsiteX79" fmla="*/ 8077200 w 8828314"/>
              <a:gd name="connsiteY79" fmla="*/ 685800 h 1821350"/>
              <a:gd name="connsiteX80" fmla="*/ 8120743 w 8828314"/>
              <a:gd name="connsiteY80" fmla="*/ 664028 h 1821350"/>
              <a:gd name="connsiteX81" fmla="*/ 8153400 w 8828314"/>
              <a:gd name="connsiteY81" fmla="*/ 642257 h 1821350"/>
              <a:gd name="connsiteX82" fmla="*/ 8186057 w 8828314"/>
              <a:gd name="connsiteY82" fmla="*/ 631371 h 1821350"/>
              <a:gd name="connsiteX83" fmla="*/ 8240486 w 8828314"/>
              <a:gd name="connsiteY83" fmla="*/ 587828 h 1821350"/>
              <a:gd name="connsiteX84" fmla="*/ 8305800 w 8828314"/>
              <a:gd name="connsiteY84" fmla="*/ 533400 h 1821350"/>
              <a:gd name="connsiteX85" fmla="*/ 8338457 w 8828314"/>
              <a:gd name="connsiteY85" fmla="*/ 478971 h 1821350"/>
              <a:gd name="connsiteX86" fmla="*/ 8382000 w 8828314"/>
              <a:gd name="connsiteY86" fmla="*/ 391885 h 1821350"/>
              <a:gd name="connsiteX87" fmla="*/ 8403771 w 8828314"/>
              <a:gd name="connsiteY87" fmla="*/ 359228 h 1821350"/>
              <a:gd name="connsiteX88" fmla="*/ 8414657 w 8828314"/>
              <a:gd name="connsiteY88" fmla="*/ 326571 h 1821350"/>
              <a:gd name="connsiteX89" fmla="*/ 8469086 w 8828314"/>
              <a:gd name="connsiteY89" fmla="*/ 283028 h 1821350"/>
              <a:gd name="connsiteX90" fmla="*/ 8534400 w 8828314"/>
              <a:gd name="connsiteY90" fmla="*/ 217714 h 1821350"/>
              <a:gd name="connsiteX91" fmla="*/ 8556171 w 8828314"/>
              <a:gd name="connsiteY91" fmla="*/ 185057 h 1821350"/>
              <a:gd name="connsiteX92" fmla="*/ 8588829 w 8828314"/>
              <a:gd name="connsiteY92" fmla="*/ 174171 h 1821350"/>
              <a:gd name="connsiteX93" fmla="*/ 8599714 w 8828314"/>
              <a:gd name="connsiteY93" fmla="*/ 141514 h 1821350"/>
              <a:gd name="connsiteX94" fmla="*/ 8675914 w 8828314"/>
              <a:gd name="connsiteY94" fmla="*/ 87085 h 1821350"/>
              <a:gd name="connsiteX95" fmla="*/ 8741229 w 8828314"/>
              <a:gd name="connsiteY95" fmla="*/ 43543 h 1821350"/>
              <a:gd name="connsiteX96" fmla="*/ 8773886 w 8828314"/>
              <a:gd name="connsiteY96" fmla="*/ 21771 h 1821350"/>
              <a:gd name="connsiteX97" fmla="*/ 8828314 w 8828314"/>
              <a:gd name="connsiteY97" fmla="*/ 0 h 182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828314" h="1821350">
                <a:moveTo>
                  <a:pt x="0" y="185057"/>
                </a:moveTo>
                <a:cubicBezTo>
                  <a:pt x="18143" y="192314"/>
                  <a:pt x="37463" y="197133"/>
                  <a:pt x="54429" y="206828"/>
                </a:cubicBezTo>
                <a:cubicBezTo>
                  <a:pt x="75179" y="218685"/>
                  <a:pt x="83601" y="244492"/>
                  <a:pt x="97971" y="261257"/>
                </a:cubicBezTo>
                <a:cubicBezTo>
                  <a:pt x="111329" y="276842"/>
                  <a:pt x="127000" y="290286"/>
                  <a:pt x="141514" y="304800"/>
                </a:cubicBezTo>
                <a:lnTo>
                  <a:pt x="163286" y="326571"/>
                </a:lnTo>
                <a:lnTo>
                  <a:pt x="185057" y="348343"/>
                </a:lnTo>
                <a:cubicBezTo>
                  <a:pt x="210941" y="425993"/>
                  <a:pt x="174239" y="332116"/>
                  <a:pt x="228600" y="413657"/>
                </a:cubicBezTo>
                <a:cubicBezTo>
                  <a:pt x="234965" y="423204"/>
                  <a:pt x="234354" y="436051"/>
                  <a:pt x="239486" y="446314"/>
                </a:cubicBezTo>
                <a:cubicBezTo>
                  <a:pt x="261824" y="490989"/>
                  <a:pt x="256028" y="466991"/>
                  <a:pt x="283029" y="500743"/>
                </a:cubicBezTo>
                <a:cubicBezTo>
                  <a:pt x="291202" y="510959"/>
                  <a:pt x="295549" y="524149"/>
                  <a:pt x="304800" y="533400"/>
                </a:cubicBezTo>
                <a:cubicBezTo>
                  <a:pt x="314051" y="542651"/>
                  <a:pt x="327611" y="546556"/>
                  <a:pt x="337457" y="555171"/>
                </a:cubicBezTo>
                <a:cubicBezTo>
                  <a:pt x="356767" y="572067"/>
                  <a:pt x="370537" y="595368"/>
                  <a:pt x="391886" y="609600"/>
                </a:cubicBezTo>
                <a:cubicBezTo>
                  <a:pt x="402772" y="616857"/>
                  <a:pt x="414327" y="623198"/>
                  <a:pt x="424543" y="631371"/>
                </a:cubicBezTo>
                <a:cubicBezTo>
                  <a:pt x="432557" y="637782"/>
                  <a:pt x="438300" y="646732"/>
                  <a:pt x="446314" y="653143"/>
                </a:cubicBezTo>
                <a:cubicBezTo>
                  <a:pt x="456530" y="661316"/>
                  <a:pt x="468755" y="666741"/>
                  <a:pt x="478971" y="674914"/>
                </a:cubicBezTo>
                <a:cubicBezTo>
                  <a:pt x="486985" y="681325"/>
                  <a:pt x="491942" y="691405"/>
                  <a:pt x="500743" y="696685"/>
                </a:cubicBezTo>
                <a:cubicBezTo>
                  <a:pt x="510582" y="702589"/>
                  <a:pt x="522514" y="703942"/>
                  <a:pt x="533400" y="707571"/>
                </a:cubicBezTo>
                <a:cubicBezTo>
                  <a:pt x="571399" y="745571"/>
                  <a:pt x="545434" y="726097"/>
                  <a:pt x="620486" y="751114"/>
                </a:cubicBezTo>
                <a:lnTo>
                  <a:pt x="718457" y="783771"/>
                </a:lnTo>
                <a:lnTo>
                  <a:pt x="783771" y="805543"/>
                </a:lnTo>
                <a:cubicBezTo>
                  <a:pt x="794657" y="809172"/>
                  <a:pt x="805297" y="813645"/>
                  <a:pt x="816429" y="816428"/>
                </a:cubicBezTo>
                <a:cubicBezTo>
                  <a:pt x="882231" y="832879"/>
                  <a:pt x="845784" y="822585"/>
                  <a:pt x="925286" y="849085"/>
                </a:cubicBezTo>
                <a:lnTo>
                  <a:pt x="957943" y="859971"/>
                </a:lnTo>
                <a:cubicBezTo>
                  <a:pt x="968829" y="863600"/>
                  <a:pt x="979282" y="868971"/>
                  <a:pt x="990600" y="870857"/>
                </a:cubicBezTo>
                <a:cubicBezTo>
                  <a:pt x="1012371" y="874486"/>
                  <a:pt x="1033863" y="880784"/>
                  <a:pt x="1055914" y="881743"/>
                </a:cubicBezTo>
                <a:cubicBezTo>
                  <a:pt x="1200965" y="888049"/>
                  <a:pt x="1346200" y="889000"/>
                  <a:pt x="1491343" y="892628"/>
                </a:cubicBezTo>
                <a:cubicBezTo>
                  <a:pt x="1542143" y="896257"/>
                  <a:pt x="1592814" y="903514"/>
                  <a:pt x="1643743" y="903514"/>
                </a:cubicBezTo>
                <a:cubicBezTo>
                  <a:pt x="2167913" y="903514"/>
                  <a:pt x="1717957" y="901715"/>
                  <a:pt x="1937657" y="881743"/>
                </a:cubicBezTo>
                <a:cubicBezTo>
                  <a:pt x="1995589" y="876477"/>
                  <a:pt x="2053844" y="875496"/>
                  <a:pt x="2111829" y="870857"/>
                </a:cubicBezTo>
                <a:cubicBezTo>
                  <a:pt x="2144582" y="868237"/>
                  <a:pt x="2176999" y="861901"/>
                  <a:pt x="2209800" y="859971"/>
                </a:cubicBezTo>
                <a:cubicBezTo>
                  <a:pt x="2300430" y="854640"/>
                  <a:pt x="2391229" y="852714"/>
                  <a:pt x="2481943" y="849085"/>
                </a:cubicBezTo>
                <a:cubicBezTo>
                  <a:pt x="2576286" y="852714"/>
                  <a:pt x="2670782" y="853475"/>
                  <a:pt x="2764971" y="859971"/>
                </a:cubicBezTo>
                <a:cubicBezTo>
                  <a:pt x="2776419" y="860761"/>
                  <a:pt x="2786154" y="870857"/>
                  <a:pt x="2797629" y="870857"/>
                </a:cubicBezTo>
                <a:cubicBezTo>
                  <a:pt x="2935562" y="870857"/>
                  <a:pt x="3073400" y="863600"/>
                  <a:pt x="3211286" y="859971"/>
                </a:cubicBezTo>
                <a:cubicBezTo>
                  <a:pt x="3225800" y="856342"/>
                  <a:pt x="3240109" y="851761"/>
                  <a:pt x="3254829" y="849085"/>
                </a:cubicBezTo>
                <a:cubicBezTo>
                  <a:pt x="3411063" y="820679"/>
                  <a:pt x="3463712" y="842346"/>
                  <a:pt x="3679371" y="849085"/>
                </a:cubicBezTo>
                <a:cubicBezTo>
                  <a:pt x="3724084" y="863990"/>
                  <a:pt x="3744411" y="864401"/>
                  <a:pt x="3777343" y="892628"/>
                </a:cubicBezTo>
                <a:cubicBezTo>
                  <a:pt x="3792928" y="905986"/>
                  <a:pt x="3806372" y="921657"/>
                  <a:pt x="3820886" y="936171"/>
                </a:cubicBezTo>
                <a:lnTo>
                  <a:pt x="3842657" y="957943"/>
                </a:lnTo>
                <a:lnTo>
                  <a:pt x="3864429" y="979714"/>
                </a:lnTo>
                <a:cubicBezTo>
                  <a:pt x="3883332" y="1036427"/>
                  <a:pt x="3862931" y="991449"/>
                  <a:pt x="3897086" y="1034143"/>
                </a:cubicBezTo>
                <a:cubicBezTo>
                  <a:pt x="3905259" y="1044359"/>
                  <a:pt x="3906157" y="1041400"/>
                  <a:pt x="3918857" y="1066800"/>
                </a:cubicBezTo>
                <a:cubicBezTo>
                  <a:pt x="3931557" y="1092200"/>
                  <a:pt x="3960586" y="1141186"/>
                  <a:pt x="3973286" y="1186543"/>
                </a:cubicBezTo>
                <a:cubicBezTo>
                  <a:pt x="3985986" y="1231900"/>
                  <a:pt x="3975101" y="1270000"/>
                  <a:pt x="3995058" y="1338943"/>
                </a:cubicBezTo>
                <a:cubicBezTo>
                  <a:pt x="4015015" y="1407886"/>
                  <a:pt x="4060371" y="1520371"/>
                  <a:pt x="4093028" y="1600200"/>
                </a:cubicBezTo>
                <a:cubicBezTo>
                  <a:pt x="4125685" y="1680029"/>
                  <a:pt x="4152899" y="1799771"/>
                  <a:pt x="4190999" y="1817914"/>
                </a:cubicBezTo>
                <a:cubicBezTo>
                  <a:pt x="4229099" y="1836057"/>
                  <a:pt x="4292600" y="1779814"/>
                  <a:pt x="4321629" y="1709057"/>
                </a:cubicBezTo>
                <a:cubicBezTo>
                  <a:pt x="4350658" y="1638300"/>
                  <a:pt x="4343400" y="1491343"/>
                  <a:pt x="4365171" y="1393371"/>
                </a:cubicBezTo>
                <a:cubicBezTo>
                  <a:pt x="4386942" y="1295400"/>
                  <a:pt x="4428671" y="1179285"/>
                  <a:pt x="4452257" y="1121228"/>
                </a:cubicBezTo>
                <a:cubicBezTo>
                  <a:pt x="4475843" y="1063171"/>
                  <a:pt x="4490357" y="1066799"/>
                  <a:pt x="4506686" y="1045028"/>
                </a:cubicBezTo>
                <a:cubicBezTo>
                  <a:pt x="4523015" y="1023257"/>
                  <a:pt x="4497664" y="1043163"/>
                  <a:pt x="4550229" y="990600"/>
                </a:cubicBezTo>
                <a:cubicBezTo>
                  <a:pt x="4558791" y="964912"/>
                  <a:pt x="4557981" y="951114"/>
                  <a:pt x="4582886" y="936171"/>
                </a:cubicBezTo>
                <a:cubicBezTo>
                  <a:pt x="4592725" y="930267"/>
                  <a:pt x="4605512" y="930858"/>
                  <a:pt x="4615543" y="925285"/>
                </a:cubicBezTo>
                <a:cubicBezTo>
                  <a:pt x="4638416" y="912578"/>
                  <a:pt x="4659086" y="896257"/>
                  <a:pt x="4680857" y="881743"/>
                </a:cubicBezTo>
                <a:lnTo>
                  <a:pt x="4713514" y="859971"/>
                </a:lnTo>
                <a:cubicBezTo>
                  <a:pt x="4742543" y="863600"/>
                  <a:pt x="4771846" y="865466"/>
                  <a:pt x="4800600" y="870857"/>
                </a:cubicBezTo>
                <a:cubicBezTo>
                  <a:pt x="4830010" y="876371"/>
                  <a:pt x="4858345" y="886760"/>
                  <a:pt x="4887686" y="892628"/>
                </a:cubicBezTo>
                <a:cubicBezTo>
                  <a:pt x="4905829" y="896257"/>
                  <a:pt x="4924164" y="899026"/>
                  <a:pt x="4942114" y="903514"/>
                </a:cubicBezTo>
                <a:cubicBezTo>
                  <a:pt x="4953246" y="906297"/>
                  <a:pt x="4963519" y="912150"/>
                  <a:pt x="4974771" y="914400"/>
                </a:cubicBezTo>
                <a:cubicBezTo>
                  <a:pt x="4999931" y="919432"/>
                  <a:pt x="5025571" y="921657"/>
                  <a:pt x="5050971" y="925285"/>
                </a:cubicBezTo>
                <a:cubicBezTo>
                  <a:pt x="5177971" y="921657"/>
                  <a:pt x="5305095" y="921078"/>
                  <a:pt x="5431971" y="914400"/>
                </a:cubicBezTo>
                <a:cubicBezTo>
                  <a:pt x="5443430" y="913797"/>
                  <a:pt x="5453596" y="906666"/>
                  <a:pt x="5464629" y="903514"/>
                </a:cubicBezTo>
                <a:cubicBezTo>
                  <a:pt x="5479014" y="899404"/>
                  <a:pt x="5493657" y="896257"/>
                  <a:pt x="5508171" y="892628"/>
                </a:cubicBezTo>
                <a:cubicBezTo>
                  <a:pt x="5627914" y="896257"/>
                  <a:pt x="5747786" y="896869"/>
                  <a:pt x="5867400" y="903514"/>
                </a:cubicBezTo>
                <a:cubicBezTo>
                  <a:pt x="5878857" y="904151"/>
                  <a:pt x="5888698" y="912777"/>
                  <a:pt x="5900057" y="914400"/>
                </a:cubicBezTo>
                <a:cubicBezTo>
                  <a:pt x="5939733" y="920068"/>
                  <a:pt x="5979886" y="921657"/>
                  <a:pt x="6019800" y="925285"/>
                </a:cubicBezTo>
                <a:lnTo>
                  <a:pt x="6553200" y="914400"/>
                </a:lnTo>
                <a:cubicBezTo>
                  <a:pt x="6564666" y="913959"/>
                  <a:pt x="6574568" y="905567"/>
                  <a:pt x="6585857" y="903514"/>
                </a:cubicBezTo>
                <a:cubicBezTo>
                  <a:pt x="6614640" y="898281"/>
                  <a:pt x="6643712" y="893797"/>
                  <a:pt x="6672943" y="892628"/>
                </a:cubicBezTo>
                <a:cubicBezTo>
                  <a:pt x="6915971" y="882907"/>
                  <a:pt x="7402286" y="870857"/>
                  <a:pt x="7402286" y="870857"/>
                </a:cubicBezTo>
                <a:cubicBezTo>
                  <a:pt x="7431314" y="867228"/>
                  <a:pt x="7460237" y="862620"/>
                  <a:pt x="7489371" y="859971"/>
                </a:cubicBezTo>
                <a:cubicBezTo>
                  <a:pt x="7540091" y="855360"/>
                  <a:pt x="7591190" y="855036"/>
                  <a:pt x="7641771" y="849085"/>
                </a:cubicBezTo>
                <a:cubicBezTo>
                  <a:pt x="7653167" y="847744"/>
                  <a:pt x="7663297" y="840983"/>
                  <a:pt x="7674429" y="838200"/>
                </a:cubicBezTo>
                <a:cubicBezTo>
                  <a:pt x="7710736" y="829123"/>
                  <a:pt x="7729521" y="830647"/>
                  <a:pt x="7761514" y="816428"/>
                </a:cubicBezTo>
                <a:cubicBezTo>
                  <a:pt x="7783757" y="806542"/>
                  <a:pt x="7804586" y="793657"/>
                  <a:pt x="7826829" y="783771"/>
                </a:cubicBezTo>
                <a:cubicBezTo>
                  <a:pt x="7837315" y="779111"/>
                  <a:pt x="7848939" y="777405"/>
                  <a:pt x="7859486" y="772885"/>
                </a:cubicBezTo>
                <a:cubicBezTo>
                  <a:pt x="7874401" y="766493"/>
                  <a:pt x="7887835" y="756812"/>
                  <a:pt x="7903029" y="751114"/>
                </a:cubicBezTo>
                <a:cubicBezTo>
                  <a:pt x="7917037" y="745861"/>
                  <a:pt x="7932186" y="744338"/>
                  <a:pt x="7946571" y="740228"/>
                </a:cubicBezTo>
                <a:cubicBezTo>
                  <a:pt x="7957604" y="737076"/>
                  <a:pt x="7968343" y="732971"/>
                  <a:pt x="7979229" y="729343"/>
                </a:cubicBezTo>
                <a:cubicBezTo>
                  <a:pt x="8075294" y="665298"/>
                  <a:pt x="7921745" y="763529"/>
                  <a:pt x="8077200" y="685800"/>
                </a:cubicBezTo>
                <a:cubicBezTo>
                  <a:pt x="8091714" y="678543"/>
                  <a:pt x="8106654" y="672079"/>
                  <a:pt x="8120743" y="664028"/>
                </a:cubicBezTo>
                <a:cubicBezTo>
                  <a:pt x="8132102" y="657537"/>
                  <a:pt x="8141698" y="648108"/>
                  <a:pt x="8153400" y="642257"/>
                </a:cubicBezTo>
                <a:cubicBezTo>
                  <a:pt x="8163663" y="637125"/>
                  <a:pt x="8175171" y="635000"/>
                  <a:pt x="8186057" y="631371"/>
                </a:cubicBezTo>
                <a:cubicBezTo>
                  <a:pt x="8249406" y="568025"/>
                  <a:pt x="8158082" y="656499"/>
                  <a:pt x="8240486" y="587828"/>
                </a:cubicBezTo>
                <a:cubicBezTo>
                  <a:pt x="8324294" y="517987"/>
                  <a:pt x="8224726" y="587449"/>
                  <a:pt x="8305800" y="533400"/>
                </a:cubicBezTo>
                <a:cubicBezTo>
                  <a:pt x="8336638" y="440888"/>
                  <a:pt x="8293630" y="553684"/>
                  <a:pt x="8338457" y="478971"/>
                </a:cubicBezTo>
                <a:cubicBezTo>
                  <a:pt x="8355155" y="451141"/>
                  <a:pt x="8363997" y="418889"/>
                  <a:pt x="8382000" y="391885"/>
                </a:cubicBezTo>
                <a:cubicBezTo>
                  <a:pt x="8389257" y="380999"/>
                  <a:pt x="8397920" y="370930"/>
                  <a:pt x="8403771" y="359228"/>
                </a:cubicBezTo>
                <a:cubicBezTo>
                  <a:pt x="8408903" y="348965"/>
                  <a:pt x="8408753" y="336410"/>
                  <a:pt x="8414657" y="326571"/>
                </a:cubicBezTo>
                <a:cubicBezTo>
                  <a:pt x="8428321" y="303799"/>
                  <a:pt x="8450019" y="299977"/>
                  <a:pt x="8469086" y="283028"/>
                </a:cubicBezTo>
                <a:cubicBezTo>
                  <a:pt x="8492098" y="262573"/>
                  <a:pt x="8517321" y="243332"/>
                  <a:pt x="8534400" y="217714"/>
                </a:cubicBezTo>
                <a:cubicBezTo>
                  <a:pt x="8541657" y="206828"/>
                  <a:pt x="8545955" y="193230"/>
                  <a:pt x="8556171" y="185057"/>
                </a:cubicBezTo>
                <a:cubicBezTo>
                  <a:pt x="8565131" y="177889"/>
                  <a:pt x="8577943" y="177800"/>
                  <a:pt x="8588829" y="174171"/>
                </a:cubicBezTo>
                <a:cubicBezTo>
                  <a:pt x="8592457" y="163285"/>
                  <a:pt x="8593045" y="150851"/>
                  <a:pt x="8599714" y="141514"/>
                </a:cubicBezTo>
                <a:cubicBezTo>
                  <a:pt x="8631999" y="96315"/>
                  <a:pt x="8634613" y="100852"/>
                  <a:pt x="8675914" y="87085"/>
                </a:cubicBezTo>
                <a:cubicBezTo>
                  <a:pt x="8714720" y="48281"/>
                  <a:pt x="8679717" y="78693"/>
                  <a:pt x="8741229" y="43543"/>
                </a:cubicBezTo>
                <a:cubicBezTo>
                  <a:pt x="8752588" y="37052"/>
                  <a:pt x="8761861" y="26925"/>
                  <a:pt x="8773886" y="21771"/>
                </a:cubicBezTo>
                <a:cubicBezTo>
                  <a:pt x="8837571" y="-5523"/>
                  <a:pt x="8801649" y="26665"/>
                  <a:pt x="8828314" y="0"/>
                </a:cubicBezTo>
              </a:path>
            </a:pathLst>
          </a:cu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4027657" y="4025340"/>
            <a:ext cx="622242" cy="797016"/>
          </a:xfrm>
          <a:custGeom>
            <a:avLst/>
            <a:gdLst>
              <a:gd name="connsiteX0" fmla="*/ 914400 w 983981"/>
              <a:gd name="connsiteY0" fmla="*/ 806 h 370920"/>
              <a:gd name="connsiteX1" fmla="*/ 0 w 983981"/>
              <a:gd name="connsiteY1" fmla="*/ 806 h 370920"/>
              <a:gd name="connsiteX2" fmla="*/ 87086 w 983981"/>
              <a:gd name="connsiteY2" fmla="*/ 44349 h 370920"/>
              <a:gd name="connsiteX3" fmla="*/ 97972 w 983981"/>
              <a:gd name="connsiteY3" fmla="*/ 77006 h 370920"/>
              <a:gd name="connsiteX4" fmla="*/ 141515 w 983981"/>
              <a:gd name="connsiteY4" fmla="*/ 131434 h 370920"/>
              <a:gd name="connsiteX5" fmla="*/ 152400 w 983981"/>
              <a:gd name="connsiteY5" fmla="*/ 164092 h 370920"/>
              <a:gd name="connsiteX6" fmla="*/ 174172 w 983981"/>
              <a:gd name="connsiteY6" fmla="*/ 185863 h 370920"/>
              <a:gd name="connsiteX7" fmla="*/ 195943 w 983981"/>
              <a:gd name="connsiteY7" fmla="*/ 218520 h 370920"/>
              <a:gd name="connsiteX8" fmla="*/ 217715 w 983981"/>
              <a:gd name="connsiteY8" fmla="*/ 240292 h 370920"/>
              <a:gd name="connsiteX9" fmla="*/ 239486 w 983981"/>
              <a:gd name="connsiteY9" fmla="*/ 272949 h 370920"/>
              <a:gd name="connsiteX10" fmla="*/ 250372 w 983981"/>
              <a:gd name="connsiteY10" fmla="*/ 305606 h 370920"/>
              <a:gd name="connsiteX11" fmla="*/ 283029 w 983981"/>
              <a:gd name="connsiteY11" fmla="*/ 316492 h 370920"/>
              <a:gd name="connsiteX12" fmla="*/ 391886 w 983981"/>
              <a:gd name="connsiteY12" fmla="*/ 349149 h 370920"/>
              <a:gd name="connsiteX13" fmla="*/ 424543 w 983981"/>
              <a:gd name="connsiteY13" fmla="*/ 360034 h 370920"/>
              <a:gd name="connsiteX14" fmla="*/ 457200 w 983981"/>
              <a:gd name="connsiteY14" fmla="*/ 370920 h 370920"/>
              <a:gd name="connsiteX15" fmla="*/ 587829 w 983981"/>
              <a:gd name="connsiteY15" fmla="*/ 360034 h 370920"/>
              <a:gd name="connsiteX16" fmla="*/ 620486 w 983981"/>
              <a:gd name="connsiteY16" fmla="*/ 338263 h 370920"/>
              <a:gd name="connsiteX17" fmla="*/ 653143 w 983981"/>
              <a:gd name="connsiteY17" fmla="*/ 327377 h 370920"/>
              <a:gd name="connsiteX18" fmla="*/ 696686 w 983981"/>
              <a:gd name="connsiteY18" fmla="*/ 283834 h 370920"/>
              <a:gd name="connsiteX19" fmla="*/ 707572 w 983981"/>
              <a:gd name="connsiteY19" fmla="*/ 251177 h 370920"/>
              <a:gd name="connsiteX20" fmla="*/ 740229 w 983981"/>
              <a:gd name="connsiteY20" fmla="*/ 240292 h 370920"/>
              <a:gd name="connsiteX21" fmla="*/ 772886 w 983981"/>
              <a:gd name="connsiteY21" fmla="*/ 174977 h 370920"/>
              <a:gd name="connsiteX22" fmla="*/ 794658 w 983981"/>
              <a:gd name="connsiteY22" fmla="*/ 109663 h 370920"/>
              <a:gd name="connsiteX23" fmla="*/ 827315 w 983981"/>
              <a:gd name="connsiteY23" fmla="*/ 87892 h 370920"/>
              <a:gd name="connsiteX24" fmla="*/ 903515 w 983981"/>
              <a:gd name="connsiteY24" fmla="*/ 66120 h 370920"/>
              <a:gd name="connsiteX25" fmla="*/ 936172 w 983981"/>
              <a:gd name="connsiteY25" fmla="*/ 44349 h 370920"/>
              <a:gd name="connsiteX26" fmla="*/ 925286 w 983981"/>
              <a:gd name="connsiteY26" fmla="*/ 11692 h 370920"/>
              <a:gd name="connsiteX27" fmla="*/ 914400 w 983981"/>
              <a:gd name="connsiteY27" fmla="*/ 806 h 370920"/>
              <a:gd name="connsiteX0" fmla="*/ 914400 w 983981"/>
              <a:gd name="connsiteY0" fmla="*/ 806 h 370920"/>
              <a:gd name="connsiteX1" fmla="*/ 0 w 983981"/>
              <a:gd name="connsiteY1" fmla="*/ 806 h 370920"/>
              <a:gd name="connsiteX2" fmla="*/ 87086 w 983981"/>
              <a:gd name="connsiteY2" fmla="*/ 44349 h 370920"/>
              <a:gd name="connsiteX3" fmla="*/ 97972 w 983981"/>
              <a:gd name="connsiteY3" fmla="*/ 77006 h 370920"/>
              <a:gd name="connsiteX4" fmla="*/ 141515 w 983981"/>
              <a:gd name="connsiteY4" fmla="*/ 131434 h 370920"/>
              <a:gd name="connsiteX5" fmla="*/ 152400 w 983981"/>
              <a:gd name="connsiteY5" fmla="*/ 164092 h 370920"/>
              <a:gd name="connsiteX6" fmla="*/ 174172 w 983981"/>
              <a:gd name="connsiteY6" fmla="*/ 185863 h 370920"/>
              <a:gd name="connsiteX7" fmla="*/ 195943 w 983981"/>
              <a:gd name="connsiteY7" fmla="*/ 218520 h 370920"/>
              <a:gd name="connsiteX8" fmla="*/ 217715 w 983981"/>
              <a:gd name="connsiteY8" fmla="*/ 240292 h 370920"/>
              <a:gd name="connsiteX9" fmla="*/ 239486 w 983981"/>
              <a:gd name="connsiteY9" fmla="*/ 272949 h 370920"/>
              <a:gd name="connsiteX10" fmla="*/ 250372 w 983981"/>
              <a:gd name="connsiteY10" fmla="*/ 305606 h 370920"/>
              <a:gd name="connsiteX11" fmla="*/ 391886 w 983981"/>
              <a:gd name="connsiteY11" fmla="*/ 349149 h 370920"/>
              <a:gd name="connsiteX12" fmla="*/ 424543 w 983981"/>
              <a:gd name="connsiteY12" fmla="*/ 360034 h 370920"/>
              <a:gd name="connsiteX13" fmla="*/ 457200 w 983981"/>
              <a:gd name="connsiteY13" fmla="*/ 370920 h 370920"/>
              <a:gd name="connsiteX14" fmla="*/ 587829 w 983981"/>
              <a:gd name="connsiteY14" fmla="*/ 360034 h 370920"/>
              <a:gd name="connsiteX15" fmla="*/ 620486 w 983981"/>
              <a:gd name="connsiteY15" fmla="*/ 338263 h 370920"/>
              <a:gd name="connsiteX16" fmla="*/ 653143 w 983981"/>
              <a:gd name="connsiteY16" fmla="*/ 327377 h 370920"/>
              <a:gd name="connsiteX17" fmla="*/ 696686 w 983981"/>
              <a:gd name="connsiteY17" fmla="*/ 283834 h 370920"/>
              <a:gd name="connsiteX18" fmla="*/ 707572 w 983981"/>
              <a:gd name="connsiteY18" fmla="*/ 251177 h 370920"/>
              <a:gd name="connsiteX19" fmla="*/ 740229 w 983981"/>
              <a:gd name="connsiteY19" fmla="*/ 240292 h 370920"/>
              <a:gd name="connsiteX20" fmla="*/ 772886 w 983981"/>
              <a:gd name="connsiteY20" fmla="*/ 174977 h 370920"/>
              <a:gd name="connsiteX21" fmla="*/ 794658 w 983981"/>
              <a:gd name="connsiteY21" fmla="*/ 109663 h 370920"/>
              <a:gd name="connsiteX22" fmla="*/ 827315 w 983981"/>
              <a:gd name="connsiteY22" fmla="*/ 87892 h 370920"/>
              <a:gd name="connsiteX23" fmla="*/ 903515 w 983981"/>
              <a:gd name="connsiteY23" fmla="*/ 66120 h 370920"/>
              <a:gd name="connsiteX24" fmla="*/ 936172 w 983981"/>
              <a:gd name="connsiteY24" fmla="*/ 44349 h 370920"/>
              <a:gd name="connsiteX25" fmla="*/ 925286 w 983981"/>
              <a:gd name="connsiteY25" fmla="*/ 11692 h 370920"/>
              <a:gd name="connsiteX26" fmla="*/ 914400 w 983981"/>
              <a:gd name="connsiteY26" fmla="*/ 806 h 370920"/>
              <a:gd name="connsiteX0" fmla="*/ 914400 w 983981"/>
              <a:gd name="connsiteY0" fmla="*/ 806 h 469463"/>
              <a:gd name="connsiteX1" fmla="*/ 0 w 983981"/>
              <a:gd name="connsiteY1" fmla="*/ 806 h 469463"/>
              <a:gd name="connsiteX2" fmla="*/ 87086 w 983981"/>
              <a:gd name="connsiteY2" fmla="*/ 44349 h 469463"/>
              <a:gd name="connsiteX3" fmla="*/ 97972 w 983981"/>
              <a:gd name="connsiteY3" fmla="*/ 77006 h 469463"/>
              <a:gd name="connsiteX4" fmla="*/ 141515 w 983981"/>
              <a:gd name="connsiteY4" fmla="*/ 131434 h 469463"/>
              <a:gd name="connsiteX5" fmla="*/ 152400 w 983981"/>
              <a:gd name="connsiteY5" fmla="*/ 164092 h 469463"/>
              <a:gd name="connsiteX6" fmla="*/ 174172 w 983981"/>
              <a:gd name="connsiteY6" fmla="*/ 185863 h 469463"/>
              <a:gd name="connsiteX7" fmla="*/ 195943 w 983981"/>
              <a:gd name="connsiteY7" fmla="*/ 218520 h 469463"/>
              <a:gd name="connsiteX8" fmla="*/ 217715 w 983981"/>
              <a:gd name="connsiteY8" fmla="*/ 240292 h 469463"/>
              <a:gd name="connsiteX9" fmla="*/ 239486 w 983981"/>
              <a:gd name="connsiteY9" fmla="*/ 272949 h 469463"/>
              <a:gd name="connsiteX10" fmla="*/ 250372 w 983981"/>
              <a:gd name="connsiteY10" fmla="*/ 305606 h 469463"/>
              <a:gd name="connsiteX11" fmla="*/ 250372 w 983981"/>
              <a:gd name="connsiteY11" fmla="*/ 468892 h 469463"/>
              <a:gd name="connsiteX12" fmla="*/ 424543 w 983981"/>
              <a:gd name="connsiteY12" fmla="*/ 360034 h 469463"/>
              <a:gd name="connsiteX13" fmla="*/ 457200 w 983981"/>
              <a:gd name="connsiteY13" fmla="*/ 370920 h 469463"/>
              <a:gd name="connsiteX14" fmla="*/ 587829 w 983981"/>
              <a:gd name="connsiteY14" fmla="*/ 360034 h 469463"/>
              <a:gd name="connsiteX15" fmla="*/ 620486 w 983981"/>
              <a:gd name="connsiteY15" fmla="*/ 338263 h 469463"/>
              <a:gd name="connsiteX16" fmla="*/ 653143 w 983981"/>
              <a:gd name="connsiteY16" fmla="*/ 327377 h 469463"/>
              <a:gd name="connsiteX17" fmla="*/ 696686 w 983981"/>
              <a:gd name="connsiteY17" fmla="*/ 283834 h 469463"/>
              <a:gd name="connsiteX18" fmla="*/ 707572 w 983981"/>
              <a:gd name="connsiteY18" fmla="*/ 251177 h 469463"/>
              <a:gd name="connsiteX19" fmla="*/ 740229 w 983981"/>
              <a:gd name="connsiteY19" fmla="*/ 240292 h 469463"/>
              <a:gd name="connsiteX20" fmla="*/ 772886 w 983981"/>
              <a:gd name="connsiteY20" fmla="*/ 174977 h 469463"/>
              <a:gd name="connsiteX21" fmla="*/ 794658 w 983981"/>
              <a:gd name="connsiteY21" fmla="*/ 109663 h 469463"/>
              <a:gd name="connsiteX22" fmla="*/ 827315 w 983981"/>
              <a:gd name="connsiteY22" fmla="*/ 87892 h 469463"/>
              <a:gd name="connsiteX23" fmla="*/ 903515 w 983981"/>
              <a:gd name="connsiteY23" fmla="*/ 66120 h 469463"/>
              <a:gd name="connsiteX24" fmla="*/ 936172 w 983981"/>
              <a:gd name="connsiteY24" fmla="*/ 44349 h 469463"/>
              <a:gd name="connsiteX25" fmla="*/ 925286 w 983981"/>
              <a:gd name="connsiteY25" fmla="*/ 11692 h 469463"/>
              <a:gd name="connsiteX26" fmla="*/ 914400 w 983981"/>
              <a:gd name="connsiteY26" fmla="*/ 806 h 469463"/>
              <a:gd name="connsiteX0" fmla="*/ 914400 w 983981"/>
              <a:gd name="connsiteY0" fmla="*/ 806 h 470240"/>
              <a:gd name="connsiteX1" fmla="*/ 0 w 983981"/>
              <a:gd name="connsiteY1" fmla="*/ 806 h 470240"/>
              <a:gd name="connsiteX2" fmla="*/ 87086 w 983981"/>
              <a:gd name="connsiteY2" fmla="*/ 44349 h 470240"/>
              <a:gd name="connsiteX3" fmla="*/ 97972 w 983981"/>
              <a:gd name="connsiteY3" fmla="*/ 77006 h 470240"/>
              <a:gd name="connsiteX4" fmla="*/ 141515 w 983981"/>
              <a:gd name="connsiteY4" fmla="*/ 131434 h 470240"/>
              <a:gd name="connsiteX5" fmla="*/ 152400 w 983981"/>
              <a:gd name="connsiteY5" fmla="*/ 164092 h 470240"/>
              <a:gd name="connsiteX6" fmla="*/ 174172 w 983981"/>
              <a:gd name="connsiteY6" fmla="*/ 185863 h 470240"/>
              <a:gd name="connsiteX7" fmla="*/ 195943 w 983981"/>
              <a:gd name="connsiteY7" fmla="*/ 218520 h 470240"/>
              <a:gd name="connsiteX8" fmla="*/ 217715 w 983981"/>
              <a:gd name="connsiteY8" fmla="*/ 240292 h 470240"/>
              <a:gd name="connsiteX9" fmla="*/ 239486 w 983981"/>
              <a:gd name="connsiteY9" fmla="*/ 272949 h 470240"/>
              <a:gd name="connsiteX10" fmla="*/ 250372 w 983981"/>
              <a:gd name="connsiteY10" fmla="*/ 468892 h 470240"/>
              <a:gd name="connsiteX11" fmla="*/ 424543 w 983981"/>
              <a:gd name="connsiteY11" fmla="*/ 360034 h 470240"/>
              <a:gd name="connsiteX12" fmla="*/ 457200 w 983981"/>
              <a:gd name="connsiteY12" fmla="*/ 370920 h 470240"/>
              <a:gd name="connsiteX13" fmla="*/ 587829 w 983981"/>
              <a:gd name="connsiteY13" fmla="*/ 360034 h 470240"/>
              <a:gd name="connsiteX14" fmla="*/ 620486 w 983981"/>
              <a:gd name="connsiteY14" fmla="*/ 338263 h 470240"/>
              <a:gd name="connsiteX15" fmla="*/ 653143 w 983981"/>
              <a:gd name="connsiteY15" fmla="*/ 327377 h 470240"/>
              <a:gd name="connsiteX16" fmla="*/ 696686 w 983981"/>
              <a:gd name="connsiteY16" fmla="*/ 283834 h 470240"/>
              <a:gd name="connsiteX17" fmla="*/ 707572 w 983981"/>
              <a:gd name="connsiteY17" fmla="*/ 251177 h 470240"/>
              <a:gd name="connsiteX18" fmla="*/ 740229 w 983981"/>
              <a:gd name="connsiteY18" fmla="*/ 240292 h 470240"/>
              <a:gd name="connsiteX19" fmla="*/ 772886 w 983981"/>
              <a:gd name="connsiteY19" fmla="*/ 174977 h 470240"/>
              <a:gd name="connsiteX20" fmla="*/ 794658 w 983981"/>
              <a:gd name="connsiteY20" fmla="*/ 109663 h 470240"/>
              <a:gd name="connsiteX21" fmla="*/ 827315 w 983981"/>
              <a:gd name="connsiteY21" fmla="*/ 87892 h 470240"/>
              <a:gd name="connsiteX22" fmla="*/ 903515 w 983981"/>
              <a:gd name="connsiteY22" fmla="*/ 66120 h 470240"/>
              <a:gd name="connsiteX23" fmla="*/ 936172 w 983981"/>
              <a:gd name="connsiteY23" fmla="*/ 44349 h 470240"/>
              <a:gd name="connsiteX24" fmla="*/ 925286 w 983981"/>
              <a:gd name="connsiteY24" fmla="*/ 11692 h 470240"/>
              <a:gd name="connsiteX25" fmla="*/ 914400 w 983981"/>
              <a:gd name="connsiteY25" fmla="*/ 806 h 470240"/>
              <a:gd name="connsiteX0" fmla="*/ 914400 w 983981"/>
              <a:gd name="connsiteY0" fmla="*/ 806 h 471256"/>
              <a:gd name="connsiteX1" fmla="*/ 0 w 983981"/>
              <a:gd name="connsiteY1" fmla="*/ 806 h 471256"/>
              <a:gd name="connsiteX2" fmla="*/ 87086 w 983981"/>
              <a:gd name="connsiteY2" fmla="*/ 44349 h 471256"/>
              <a:gd name="connsiteX3" fmla="*/ 97972 w 983981"/>
              <a:gd name="connsiteY3" fmla="*/ 77006 h 471256"/>
              <a:gd name="connsiteX4" fmla="*/ 141515 w 983981"/>
              <a:gd name="connsiteY4" fmla="*/ 131434 h 471256"/>
              <a:gd name="connsiteX5" fmla="*/ 152400 w 983981"/>
              <a:gd name="connsiteY5" fmla="*/ 164092 h 471256"/>
              <a:gd name="connsiteX6" fmla="*/ 174172 w 983981"/>
              <a:gd name="connsiteY6" fmla="*/ 185863 h 471256"/>
              <a:gd name="connsiteX7" fmla="*/ 195943 w 983981"/>
              <a:gd name="connsiteY7" fmla="*/ 218520 h 471256"/>
              <a:gd name="connsiteX8" fmla="*/ 217715 w 983981"/>
              <a:gd name="connsiteY8" fmla="*/ 240292 h 471256"/>
              <a:gd name="connsiteX9" fmla="*/ 250372 w 983981"/>
              <a:gd name="connsiteY9" fmla="*/ 468892 h 471256"/>
              <a:gd name="connsiteX10" fmla="*/ 424543 w 983981"/>
              <a:gd name="connsiteY10" fmla="*/ 360034 h 471256"/>
              <a:gd name="connsiteX11" fmla="*/ 457200 w 983981"/>
              <a:gd name="connsiteY11" fmla="*/ 370920 h 471256"/>
              <a:gd name="connsiteX12" fmla="*/ 587829 w 983981"/>
              <a:gd name="connsiteY12" fmla="*/ 360034 h 471256"/>
              <a:gd name="connsiteX13" fmla="*/ 620486 w 983981"/>
              <a:gd name="connsiteY13" fmla="*/ 338263 h 471256"/>
              <a:gd name="connsiteX14" fmla="*/ 653143 w 983981"/>
              <a:gd name="connsiteY14" fmla="*/ 327377 h 471256"/>
              <a:gd name="connsiteX15" fmla="*/ 696686 w 983981"/>
              <a:gd name="connsiteY15" fmla="*/ 283834 h 471256"/>
              <a:gd name="connsiteX16" fmla="*/ 707572 w 983981"/>
              <a:gd name="connsiteY16" fmla="*/ 251177 h 471256"/>
              <a:gd name="connsiteX17" fmla="*/ 740229 w 983981"/>
              <a:gd name="connsiteY17" fmla="*/ 240292 h 471256"/>
              <a:gd name="connsiteX18" fmla="*/ 772886 w 983981"/>
              <a:gd name="connsiteY18" fmla="*/ 174977 h 471256"/>
              <a:gd name="connsiteX19" fmla="*/ 794658 w 983981"/>
              <a:gd name="connsiteY19" fmla="*/ 109663 h 471256"/>
              <a:gd name="connsiteX20" fmla="*/ 827315 w 983981"/>
              <a:gd name="connsiteY20" fmla="*/ 87892 h 471256"/>
              <a:gd name="connsiteX21" fmla="*/ 903515 w 983981"/>
              <a:gd name="connsiteY21" fmla="*/ 66120 h 471256"/>
              <a:gd name="connsiteX22" fmla="*/ 936172 w 983981"/>
              <a:gd name="connsiteY22" fmla="*/ 44349 h 471256"/>
              <a:gd name="connsiteX23" fmla="*/ 925286 w 983981"/>
              <a:gd name="connsiteY23" fmla="*/ 11692 h 471256"/>
              <a:gd name="connsiteX24" fmla="*/ 914400 w 983981"/>
              <a:gd name="connsiteY24" fmla="*/ 806 h 471256"/>
              <a:gd name="connsiteX0" fmla="*/ 914400 w 983981"/>
              <a:gd name="connsiteY0" fmla="*/ 806 h 469463"/>
              <a:gd name="connsiteX1" fmla="*/ 0 w 983981"/>
              <a:gd name="connsiteY1" fmla="*/ 806 h 469463"/>
              <a:gd name="connsiteX2" fmla="*/ 87086 w 983981"/>
              <a:gd name="connsiteY2" fmla="*/ 44349 h 469463"/>
              <a:gd name="connsiteX3" fmla="*/ 97972 w 983981"/>
              <a:gd name="connsiteY3" fmla="*/ 77006 h 469463"/>
              <a:gd name="connsiteX4" fmla="*/ 141515 w 983981"/>
              <a:gd name="connsiteY4" fmla="*/ 131434 h 469463"/>
              <a:gd name="connsiteX5" fmla="*/ 152400 w 983981"/>
              <a:gd name="connsiteY5" fmla="*/ 164092 h 469463"/>
              <a:gd name="connsiteX6" fmla="*/ 174172 w 983981"/>
              <a:gd name="connsiteY6" fmla="*/ 185863 h 469463"/>
              <a:gd name="connsiteX7" fmla="*/ 195943 w 983981"/>
              <a:gd name="connsiteY7" fmla="*/ 218520 h 469463"/>
              <a:gd name="connsiteX8" fmla="*/ 217715 w 983981"/>
              <a:gd name="connsiteY8" fmla="*/ 305606 h 469463"/>
              <a:gd name="connsiteX9" fmla="*/ 250372 w 983981"/>
              <a:gd name="connsiteY9" fmla="*/ 468892 h 469463"/>
              <a:gd name="connsiteX10" fmla="*/ 424543 w 983981"/>
              <a:gd name="connsiteY10" fmla="*/ 360034 h 469463"/>
              <a:gd name="connsiteX11" fmla="*/ 457200 w 983981"/>
              <a:gd name="connsiteY11" fmla="*/ 370920 h 469463"/>
              <a:gd name="connsiteX12" fmla="*/ 587829 w 983981"/>
              <a:gd name="connsiteY12" fmla="*/ 360034 h 469463"/>
              <a:gd name="connsiteX13" fmla="*/ 620486 w 983981"/>
              <a:gd name="connsiteY13" fmla="*/ 338263 h 469463"/>
              <a:gd name="connsiteX14" fmla="*/ 653143 w 983981"/>
              <a:gd name="connsiteY14" fmla="*/ 327377 h 469463"/>
              <a:gd name="connsiteX15" fmla="*/ 696686 w 983981"/>
              <a:gd name="connsiteY15" fmla="*/ 283834 h 469463"/>
              <a:gd name="connsiteX16" fmla="*/ 707572 w 983981"/>
              <a:gd name="connsiteY16" fmla="*/ 251177 h 469463"/>
              <a:gd name="connsiteX17" fmla="*/ 740229 w 983981"/>
              <a:gd name="connsiteY17" fmla="*/ 240292 h 469463"/>
              <a:gd name="connsiteX18" fmla="*/ 772886 w 983981"/>
              <a:gd name="connsiteY18" fmla="*/ 174977 h 469463"/>
              <a:gd name="connsiteX19" fmla="*/ 794658 w 983981"/>
              <a:gd name="connsiteY19" fmla="*/ 109663 h 469463"/>
              <a:gd name="connsiteX20" fmla="*/ 827315 w 983981"/>
              <a:gd name="connsiteY20" fmla="*/ 87892 h 469463"/>
              <a:gd name="connsiteX21" fmla="*/ 903515 w 983981"/>
              <a:gd name="connsiteY21" fmla="*/ 66120 h 469463"/>
              <a:gd name="connsiteX22" fmla="*/ 936172 w 983981"/>
              <a:gd name="connsiteY22" fmla="*/ 44349 h 469463"/>
              <a:gd name="connsiteX23" fmla="*/ 925286 w 983981"/>
              <a:gd name="connsiteY23" fmla="*/ 11692 h 469463"/>
              <a:gd name="connsiteX24" fmla="*/ 914400 w 983981"/>
              <a:gd name="connsiteY24" fmla="*/ 806 h 469463"/>
              <a:gd name="connsiteX0" fmla="*/ 914400 w 983981"/>
              <a:gd name="connsiteY0" fmla="*/ 806 h 709374"/>
              <a:gd name="connsiteX1" fmla="*/ 0 w 983981"/>
              <a:gd name="connsiteY1" fmla="*/ 806 h 709374"/>
              <a:gd name="connsiteX2" fmla="*/ 87086 w 983981"/>
              <a:gd name="connsiteY2" fmla="*/ 44349 h 709374"/>
              <a:gd name="connsiteX3" fmla="*/ 97972 w 983981"/>
              <a:gd name="connsiteY3" fmla="*/ 77006 h 709374"/>
              <a:gd name="connsiteX4" fmla="*/ 141515 w 983981"/>
              <a:gd name="connsiteY4" fmla="*/ 131434 h 709374"/>
              <a:gd name="connsiteX5" fmla="*/ 152400 w 983981"/>
              <a:gd name="connsiteY5" fmla="*/ 164092 h 709374"/>
              <a:gd name="connsiteX6" fmla="*/ 174172 w 983981"/>
              <a:gd name="connsiteY6" fmla="*/ 185863 h 709374"/>
              <a:gd name="connsiteX7" fmla="*/ 195943 w 983981"/>
              <a:gd name="connsiteY7" fmla="*/ 218520 h 709374"/>
              <a:gd name="connsiteX8" fmla="*/ 217715 w 983981"/>
              <a:gd name="connsiteY8" fmla="*/ 305606 h 709374"/>
              <a:gd name="connsiteX9" fmla="*/ 250372 w 983981"/>
              <a:gd name="connsiteY9" fmla="*/ 468892 h 709374"/>
              <a:gd name="connsiteX10" fmla="*/ 370115 w 983981"/>
              <a:gd name="connsiteY10" fmla="*/ 708377 h 709374"/>
              <a:gd name="connsiteX11" fmla="*/ 457200 w 983981"/>
              <a:gd name="connsiteY11" fmla="*/ 370920 h 709374"/>
              <a:gd name="connsiteX12" fmla="*/ 587829 w 983981"/>
              <a:gd name="connsiteY12" fmla="*/ 360034 h 709374"/>
              <a:gd name="connsiteX13" fmla="*/ 620486 w 983981"/>
              <a:gd name="connsiteY13" fmla="*/ 338263 h 709374"/>
              <a:gd name="connsiteX14" fmla="*/ 653143 w 983981"/>
              <a:gd name="connsiteY14" fmla="*/ 327377 h 709374"/>
              <a:gd name="connsiteX15" fmla="*/ 696686 w 983981"/>
              <a:gd name="connsiteY15" fmla="*/ 283834 h 709374"/>
              <a:gd name="connsiteX16" fmla="*/ 707572 w 983981"/>
              <a:gd name="connsiteY16" fmla="*/ 251177 h 709374"/>
              <a:gd name="connsiteX17" fmla="*/ 740229 w 983981"/>
              <a:gd name="connsiteY17" fmla="*/ 240292 h 709374"/>
              <a:gd name="connsiteX18" fmla="*/ 772886 w 983981"/>
              <a:gd name="connsiteY18" fmla="*/ 174977 h 709374"/>
              <a:gd name="connsiteX19" fmla="*/ 794658 w 983981"/>
              <a:gd name="connsiteY19" fmla="*/ 109663 h 709374"/>
              <a:gd name="connsiteX20" fmla="*/ 827315 w 983981"/>
              <a:gd name="connsiteY20" fmla="*/ 87892 h 709374"/>
              <a:gd name="connsiteX21" fmla="*/ 903515 w 983981"/>
              <a:gd name="connsiteY21" fmla="*/ 66120 h 709374"/>
              <a:gd name="connsiteX22" fmla="*/ 936172 w 983981"/>
              <a:gd name="connsiteY22" fmla="*/ 44349 h 709374"/>
              <a:gd name="connsiteX23" fmla="*/ 925286 w 983981"/>
              <a:gd name="connsiteY23" fmla="*/ 11692 h 709374"/>
              <a:gd name="connsiteX24" fmla="*/ 914400 w 983981"/>
              <a:gd name="connsiteY24" fmla="*/ 806 h 709374"/>
              <a:gd name="connsiteX0" fmla="*/ 914400 w 983981"/>
              <a:gd name="connsiteY0" fmla="*/ 806 h 884476"/>
              <a:gd name="connsiteX1" fmla="*/ 0 w 983981"/>
              <a:gd name="connsiteY1" fmla="*/ 806 h 884476"/>
              <a:gd name="connsiteX2" fmla="*/ 87086 w 983981"/>
              <a:gd name="connsiteY2" fmla="*/ 44349 h 884476"/>
              <a:gd name="connsiteX3" fmla="*/ 97972 w 983981"/>
              <a:gd name="connsiteY3" fmla="*/ 77006 h 884476"/>
              <a:gd name="connsiteX4" fmla="*/ 141515 w 983981"/>
              <a:gd name="connsiteY4" fmla="*/ 131434 h 884476"/>
              <a:gd name="connsiteX5" fmla="*/ 152400 w 983981"/>
              <a:gd name="connsiteY5" fmla="*/ 164092 h 884476"/>
              <a:gd name="connsiteX6" fmla="*/ 174172 w 983981"/>
              <a:gd name="connsiteY6" fmla="*/ 185863 h 884476"/>
              <a:gd name="connsiteX7" fmla="*/ 195943 w 983981"/>
              <a:gd name="connsiteY7" fmla="*/ 218520 h 884476"/>
              <a:gd name="connsiteX8" fmla="*/ 217715 w 983981"/>
              <a:gd name="connsiteY8" fmla="*/ 305606 h 884476"/>
              <a:gd name="connsiteX9" fmla="*/ 250372 w 983981"/>
              <a:gd name="connsiteY9" fmla="*/ 468892 h 884476"/>
              <a:gd name="connsiteX10" fmla="*/ 370115 w 983981"/>
              <a:gd name="connsiteY10" fmla="*/ 708377 h 884476"/>
              <a:gd name="connsiteX11" fmla="*/ 446315 w 983981"/>
              <a:gd name="connsiteY11" fmla="*/ 871663 h 884476"/>
              <a:gd name="connsiteX12" fmla="*/ 587829 w 983981"/>
              <a:gd name="connsiteY12" fmla="*/ 360034 h 884476"/>
              <a:gd name="connsiteX13" fmla="*/ 620486 w 983981"/>
              <a:gd name="connsiteY13" fmla="*/ 338263 h 884476"/>
              <a:gd name="connsiteX14" fmla="*/ 653143 w 983981"/>
              <a:gd name="connsiteY14" fmla="*/ 327377 h 884476"/>
              <a:gd name="connsiteX15" fmla="*/ 696686 w 983981"/>
              <a:gd name="connsiteY15" fmla="*/ 283834 h 884476"/>
              <a:gd name="connsiteX16" fmla="*/ 707572 w 983981"/>
              <a:gd name="connsiteY16" fmla="*/ 251177 h 884476"/>
              <a:gd name="connsiteX17" fmla="*/ 740229 w 983981"/>
              <a:gd name="connsiteY17" fmla="*/ 240292 h 884476"/>
              <a:gd name="connsiteX18" fmla="*/ 772886 w 983981"/>
              <a:gd name="connsiteY18" fmla="*/ 174977 h 884476"/>
              <a:gd name="connsiteX19" fmla="*/ 794658 w 983981"/>
              <a:gd name="connsiteY19" fmla="*/ 109663 h 884476"/>
              <a:gd name="connsiteX20" fmla="*/ 827315 w 983981"/>
              <a:gd name="connsiteY20" fmla="*/ 87892 h 884476"/>
              <a:gd name="connsiteX21" fmla="*/ 903515 w 983981"/>
              <a:gd name="connsiteY21" fmla="*/ 66120 h 884476"/>
              <a:gd name="connsiteX22" fmla="*/ 936172 w 983981"/>
              <a:gd name="connsiteY22" fmla="*/ 44349 h 884476"/>
              <a:gd name="connsiteX23" fmla="*/ 925286 w 983981"/>
              <a:gd name="connsiteY23" fmla="*/ 11692 h 884476"/>
              <a:gd name="connsiteX24" fmla="*/ 914400 w 983981"/>
              <a:gd name="connsiteY24" fmla="*/ 806 h 884476"/>
              <a:gd name="connsiteX0" fmla="*/ 914400 w 983981"/>
              <a:gd name="connsiteY0" fmla="*/ 806 h 874199"/>
              <a:gd name="connsiteX1" fmla="*/ 0 w 983981"/>
              <a:gd name="connsiteY1" fmla="*/ 806 h 874199"/>
              <a:gd name="connsiteX2" fmla="*/ 87086 w 983981"/>
              <a:gd name="connsiteY2" fmla="*/ 44349 h 874199"/>
              <a:gd name="connsiteX3" fmla="*/ 97972 w 983981"/>
              <a:gd name="connsiteY3" fmla="*/ 77006 h 874199"/>
              <a:gd name="connsiteX4" fmla="*/ 141515 w 983981"/>
              <a:gd name="connsiteY4" fmla="*/ 131434 h 874199"/>
              <a:gd name="connsiteX5" fmla="*/ 152400 w 983981"/>
              <a:gd name="connsiteY5" fmla="*/ 164092 h 874199"/>
              <a:gd name="connsiteX6" fmla="*/ 174172 w 983981"/>
              <a:gd name="connsiteY6" fmla="*/ 185863 h 874199"/>
              <a:gd name="connsiteX7" fmla="*/ 195943 w 983981"/>
              <a:gd name="connsiteY7" fmla="*/ 218520 h 874199"/>
              <a:gd name="connsiteX8" fmla="*/ 217715 w 983981"/>
              <a:gd name="connsiteY8" fmla="*/ 305606 h 874199"/>
              <a:gd name="connsiteX9" fmla="*/ 250372 w 983981"/>
              <a:gd name="connsiteY9" fmla="*/ 468892 h 874199"/>
              <a:gd name="connsiteX10" fmla="*/ 370115 w 983981"/>
              <a:gd name="connsiteY10" fmla="*/ 708377 h 874199"/>
              <a:gd name="connsiteX11" fmla="*/ 457200 w 983981"/>
              <a:gd name="connsiteY11" fmla="*/ 860778 h 874199"/>
              <a:gd name="connsiteX12" fmla="*/ 587829 w 983981"/>
              <a:gd name="connsiteY12" fmla="*/ 360034 h 874199"/>
              <a:gd name="connsiteX13" fmla="*/ 620486 w 983981"/>
              <a:gd name="connsiteY13" fmla="*/ 338263 h 874199"/>
              <a:gd name="connsiteX14" fmla="*/ 653143 w 983981"/>
              <a:gd name="connsiteY14" fmla="*/ 327377 h 874199"/>
              <a:gd name="connsiteX15" fmla="*/ 696686 w 983981"/>
              <a:gd name="connsiteY15" fmla="*/ 283834 h 874199"/>
              <a:gd name="connsiteX16" fmla="*/ 707572 w 983981"/>
              <a:gd name="connsiteY16" fmla="*/ 251177 h 874199"/>
              <a:gd name="connsiteX17" fmla="*/ 740229 w 983981"/>
              <a:gd name="connsiteY17" fmla="*/ 240292 h 874199"/>
              <a:gd name="connsiteX18" fmla="*/ 772886 w 983981"/>
              <a:gd name="connsiteY18" fmla="*/ 174977 h 874199"/>
              <a:gd name="connsiteX19" fmla="*/ 794658 w 983981"/>
              <a:gd name="connsiteY19" fmla="*/ 109663 h 874199"/>
              <a:gd name="connsiteX20" fmla="*/ 827315 w 983981"/>
              <a:gd name="connsiteY20" fmla="*/ 87892 h 874199"/>
              <a:gd name="connsiteX21" fmla="*/ 903515 w 983981"/>
              <a:gd name="connsiteY21" fmla="*/ 66120 h 874199"/>
              <a:gd name="connsiteX22" fmla="*/ 936172 w 983981"/>
              <a:gd name="connsiteY22" fmla="*/ 44349 h 874199"/>
              <a:gd name="connsiteX23" fmla="*/ 925286 w 983981"/>
              <a:gd name="connsiteY23" fmla="*/ 11692 h 874199"/>
              <a:gd name="connsiteX24" fmla="*/ 914400 w 983981"/>
              <a:gd name="connsiteY24" fmla="*/ 806 h 874199"/>
              <a:gd name="connsiteX0" fmla="*/ 914400 w 983981"/>
              <a:gd name="connsiteY0" fmla="*/ 806 h 875638"/>
              <a:gd name="connsiteX1" fmla="*/ 0 w 983981"/>
              <a:gd name="connsiteY1" fmla="*/ 806 h 875638"/>
              <a:gd name="connsiteX2" fmla="*/ 87086 w 983981"/>
              <a:gd name="connsiteY2" fmla="*/ 44349 h 875638"/>
              <a:gd name="connsiteX3" fmla="*/ 97972 w 983981"/>
              <a:gd name="connsiteY3" fmla="*/ 77006 h 875638"/>
              <a:gd name="connsiteX4" fmla="*/ 141515 w 983981"/>
              <a:gd name="connsiteY4" fmla="*/ 131434 h 875638"/>
              <a:gd name="connsiteX5" fmla="*/ 152400 w 983981"/>
              <a:gd name="connsiteY5" fmla="*/ 164092 h 875638"/>
              <a:gd name="connsiteX6" fmla="*/ 174172 w 983981"/>
              <a:gd name="connsiteY6" fmla="*/ 185863 h 875638"/>
              <a:gd name="connsiteX7" fmla="*/ 195943 w 983981"/>
              <a:gd name="connsiteY7" fmla="*/ 218520 h 875638"/>
              <a:gd name="connsiteX8" fmla="*/ 217715 w 983981"/>
              <a:gd name="connsiteY8" fmla="*/ 305606 h 875638"/>
              <a:gd name="connsiteX9" fmla="*/ 250372 w 983981"/>
              <a:gd name="connsiteY9" fmla="*/ 468892 h 875638"/>
              <a:gd name="connsiteX10" fmla="*/ 337458 w 983981"/>
              <a:gd name="connsiteY10" fmla="*/ 719262 h 875638"/>
              <a:gd name="connsiteX11" fmla="*/ 457200 w 983981"/>
              <a:gd name="connsiteY11" fmla="*/ 860778 h 875638"/>
              <a:gd name="connsiteX12" fmla="*/ 587829 w 983981"/>
              <a:gd name="connsiteY12" fmla="*/ 360034 h 875638"/>
              <a:gd name="connsiteX13" fmla="*/ 620486 w 983981"/>
              <a:gd name="connsiteY13" fmla="*/ 338263 h 875638"/>
              <a:gd name="connsiteX14" fmla="*/ 653143 w 983981"/>
              <a:gd name="connsiteY14" fmla="*/ 327377 h 875638"/>
              <a:gd name="connsiteX15" fmla="*/ 696686 w 983981"/>
              <a:gd name="connsiteY15" fmla="*/ 283834 h 875638"/>
              <a:gd name="connsiteX16" fmla="*/ 707572 w 983981"/>
              <a:gd name="connsiteY16" fmla="*/ 251177 h 875638"/>
              <a:gd name="connsiteX17" fmla="*/ 740229 w 983981"/>
              <a:gd name="connsiteY17" fmla="*/ 240292 h 875638"/>
              <a:gd name="connsiteX18" fmla="*/ 772886 w 983981"/>
              <a:gd name="connsiteY18" fmla="*/ 174977 h 875638"/>
              <a:gd name="connsiteX19" fmla="*/ 794658 w 983981"/>
              <a:gd name="connsiteY19" fmla="*/ 109663 h 875638"/>
              <a:gd name="connsiteX20" fmla="*/ 827315 w 983981"/>
              <a:gd name="connsiteY20" fmla="*/ 87892 h 875638"/>
              <a:gd name="connsiteX21" fmla="*/ 903515 w 983981"/>
              <a:gd name="connsiteY21" fmla="*/ 66120 h 875638"/>
              <a:gd name="connsiteX22" fmla="*/ 936172 w 983981"/>
              <a:gd name="connsiteY22" fmla="*/ 44349 h 875638"/>
              <a:gd name="connsiteX23" fmla="*/ 925286 w 983981"/>
              <a:gd name="connsiteY23" fmla="*/ 11692 h 875638"/>
              <a:gd name="connsiteX24" fmla="*/ 914400 w 983981"/>
              <a:gd name="connsiteY24" fmla="*/ 806 h 875638"/>
              <a:gd name="connsiteX0" fmla="*/ 914400 w 983981"/>
              <a:gd name="connsiteY0" fmla="*/ 806 h 958508"/>
              <a:gd name="connsiteX1" fmla="*/ 0 w 983981"/>
              <a:gd name="connsiteY1" fmla="*/ 806 h 958508"/>
              <a:gd name="connsiteX2" fmla="*/ 87086 w 983981"/>
              <a:gd name="connsiteY2" fmla="*/ 44349 h 958508"/>
              <a:gd name="connsiteX3" fmla="*/ 97972 w 983981"/>
              <a:gd name="connsiteY3" fmla="*/ 77006 h 958508"/>
              <a:gd name="connsiteX4" fmla="*/ 141515 w 983981"/>
              <a:gd name="connsiteY4" fmla="*/ 131434 h 958508"/>
              <a:gd name="connsiteX5" fmla="*/ 152400 w 983981"/>
              <a:gd name="connsiteY5" fmla="*/ 164092 h 958508"/>
              <a:gd name="connsiteX6" fmla="*/ 174172 w 983981"/>
              <a:gd name="connsiteY6" fmla="*/ 185863 h 958508"/>
              <a:gd name="connsiteX7" fmla="*/ 195943 w 983981"/>
              <a:gd name="connsiteY7" fmla="*/ 218520 h 958508"/>
              <a:gd name="connsiteX8" fmla="*/ 217715 w 983981"/>
              <a:gd name="connsiteY8" fmla="*/ 305606 h 958508"/>
              <a:gd name="connsiteX9" fmla="*/ 250372 w 983981"/>
              <a:gd name="connsiteY9" fmla="*/ 468892 h 958508"/>
              <a:gd name="connsiteX10" fmla="*/ 337458 w 983981"/>
              <a:gd name="connsiteY10" fmla="*/ 719262 h 958508"/>
              <a:gd name="connsiteX11" fmla="*/ 424543 w 983981"/>
              <a:gd name="connsiteY11" fmla="*/ 947864 h 958508"/>
              <a:gd name="connsiteX12" fmla="*/ 587829 w 983981"/>
              <a:gd name="connsiteY12" fmla="*/ 360034 h 958508"/>
              <a:gd name="connsiteX13" fmla="*/ 620486 w 983981"/>
              <a:gd name="connsiteY13" fmla="*/ 338263 h 958508"/>
              <a:gd name="connsiteX14" fmla="*/ 653143 w 983981"/>
              <a:gd name="connsiteY14" fmla="*/ 327377 h 958508"/>
              <a:gd name="connsiteX15" fmla="*/ 696686 w 983981"/>
              <a:gd name="connsiteY15" fmla="*/ 283834 h 958508"/>
              <a:gd name="connsiteX16" fmla="*/ 707572 w 983981"/>
              <a:gd name="connsiteY16" fmla="*/ 251177 h 958508"/>
              <a:gd name="connsiteX17" fmla="*/ 740229 w 983981"/>
              <a:gd name="connsiteY17" fmla="*/ 240292 h 958508"/>
              <a:gd name="connsiteX18" fmla="*/ 772886 w 983981"/>
              <a:gd name="connsiteY18" fmla="*/ 174977 h 958508"/>
              <a:gd name="connsiteX19" fmla="*/ 794658 w 983981"/>
              <a:gd name="connsiteY19" fmla="*/ 109663 h 958508"/>
              <a:gd name="connsiteX20" fmla="*/ 827315 w 983981"/>
              <a:gd name="connsiteY20" fmla="*/ 87892 h 958508"/>
              <a:gd name="connsiteX21" fmla="*/ 903515 w 983981"/>
              <a:gd name="connsiteY21" fmla="*/ 66120 h 958508"/>
              <a:gd name="connsiteX22" fmla="*/ 936172 w 983981"/>
              <a:gd name="connsiteY22" fmla="*/ 44349 h 958508"/>
              <a:gd name="connsiteX23" fmla="*/ 925286 w 983981"/>
              <a:gd name="connsiteY23" fmla="*/ 11692 h 958508"/>
              <a:gd name="connsiteX24" fmla="*/ 914400 w 983981"/>
              <a:gd name="connsiteY24" fmla="*/ 806 h 958508"/>
              <a:gd name="connsiteX0" fmla="*/ 914400 w 983981"/>
              <a:gd name="connsiteY0" fmla="*/ 806 h 951809"/>
              <a:gd name="connsiteX1" fmla="*/ 0 w 983981"/>
              <a:gd name="connsiteY1" fmla="*/ 806 h 951809"/>
              <a:gd name="connsiteX2" fmla="*/ 87086 w 983981"/>
              <a:gd name="connsiteY2" fmla="*/ 44349 h 951809"/>
              <a:gd name="connsiteX3" fmla="*/ 97972 w 983981"/>
              <a:gd name="connsiteY3" fmla="*/ 77006 h 951809"/>
              <a:gd name="connsiteX4" fmla="*/ 141515 w 983981"/>
              <a:gd name="connsiteY4" fmla="*/ 131434 h 951809"/>
              <a:gd name="connsiteX5" fmla="*/ 152400 w 983981"/>
              <a:gd name="connsiteY5" fmla="*/ 164092 h 951809"/>
              <a:gd name="connsiteX6" fmla="*/ 174172 w 983981"/>
              <a:gd name="connsiteY6" fmla="*/ 185863 h 951809"/>
              <a:gd name="connsiteX7" fmla="*/ 195943 w 983981"/>
              <a:gd name="connsiteY7" fmla="*/ 218520 h 951809"/>
              <a:gd name="connsiteX8" fmla="*/ 217715 w 983981"/>
              <a:gd name="connsiteY8" fmla="*/ 305606 h 951809"/>
              <a:gd name="connsiteX9" fmla="*/ 250372 w 983981"/>
              <a:gd name="connsiteY9" fmla="*/ 468892 h 951809"/>
              <a:gd name="connsiteX10" fmla="*/ 337458 w 983981"/>
              <a:gd name="connsiteY10" fmla="*/ 719262 h 951809"/>
              <a:gd name="connsiteX11" fmla="*/ 424543 w 983981"/>
              <a:gd name="connsiteY11" fmla="*/ 947864 h 951809"/>
              <a:gd name="connsiteX12" fmla="*/ 587829 w 983981"/>
              <a:gd name="connsiteY12" fmla="*/ 360034 h 951809"/>
              <a:gd name="connsiteX13" fmla="*/ 620486 w 983981"/>
              <a:gd name="connsiteY13" fmla="*/ 338263 h 951809"/>
              <a:gd name="connsiteX14" fmla="*/ 653143 w 983981"/>
              <a:gd name="connsiteY14" fmla="*/ 327377 h 951809"/>
              <a:gd name="connsiteX15" fmla="*/ 696686 w 983981"/>
              <a:gd name="connsiteY15" fmla="*/ 283834 h 951809"/>
              <a:gd name="connsiteX16" fmla="*/ 707572 w 983981"/>
              <a:gd name="connsiteY16" fmla="*/ 251177 h 951809"/>
              <a:gd name="connsiteX17" fmla="*/ 740229 w 983981"/>
              <a:gd name="connsiteY17" fmla="*/ 240292 h 951809"/>
              <a:gd name="connsiteX18" fmla="*/ 772886 w 983981"/>
              <a:gd name="connsiteY18" fmla="*/ 174977 h 951809"/>
              <a:gd name="connsiteX19" fmla="*/ 794658 w 983981"/>
              <a:gd name="connsiteY19" fmla="*/ 109663 h 951809"/>
              <a:gd name="connsiteX20" fmla="*/ 827315 w 983981"/>
              <a:gd name="connsiteY20" fmla="*/ 87892 h 951809"/>
              <a:gd name="connsiteX21" fmla="*/ 903515 w 983981"/>
              <a:gd name="connsiteY21" fmla="*/ 66120 h 951809"/>
              <a:gd name="connsiteX22" fmla="*/ 936172 w 983981"/>
              <a:gd name="connsiteY22" fmla="*/ 44349 h 951809"/>
              <a:gd name="connsiteX23" fmla="*/ 925286 w 983981"/>
              <a:gd name="connsiteY23" fmla="*/ 11692 h 951809"/>
              <a:gd name="connsiteX24" fmla="*/ 914400 w 983981"/>
              <a:gd name="connsiteY24" fmla="*/ 806 h 951809"/>
              <a:gd name="connsiteX0" fmla="*/ 914400 w 983981"/>
              <a:gd name="connsiteY0" fmla="*/ 806 h 971511"/>
              <a:gd name="connsiteX1" fmla="*/ 0 w 983981"/>
              <a:gd name="connsiteY1" fmla="*/ 806 h 971511"/>
              <a:gd name="connsiteX2" fmla="*/ 87086 w 983981"/>
              <a:gd name="connsiteY2" fmla="*/ 44349 h 971511"/>
              <a:gd name="connsiteX3" fmla="*/ 97972 w 983981"/>
              <a:gd name="connsiteY3" fmla="*/ 77006 h 971511"/>
              <a:gd name="connsiteX4" fmla="*/ 141515 w 983981"/>
              <a:gd name="connsiteY4" fmla="*/ 131434 h 971511"/>
              <a:gd name="connsiteX5" fmla="*/ 152400 w 983981"/>
              <a:gd name="connsiteY5" fmla="*/ 164092 h 971511"/>
              <a:gd name="connsiteX6" fmla="*/ 174172 w 983981"/>
              <a:gd name="connsiteY6" fmla="*/ 185863 h 971511"/>
              <a:gd name="connsiteX7" fmla="*/ 195943 w 983981"/>
              <a:gd name="connsiteY7" fmla="*/ 218520 h 971511"/>
              <a:gd name="connsiteX8" fmla="*/ 217715 w 983981"/>
              <a:gd name="connsiteY8" fmla="*/ 305606 h 971511"/>
              <a:gd name="connsiteX9" fmla="*/ 250372 w 983981"/>
              <a:gd name="connsiteY9" fmla="*/ 468892 h 971511"/>
              <a:gd name="connsiteX10" fmla="*/ 337458 w 983981"/>
              <a:gd name="connsiteY10" fmla="*/ 719262 h 971511"/>
              <a:gd name="connsiteX11" fmla="*/ 424543 w 983981"/>
              <a:gd name="connsiteY11" fmla="*/ 947864 h 971511"/>
              <a:gd name="connsiteX12" fmla="*/ 587829 w 983981"/>
              <a:gd name="connsiteY12" fmla="*/ 360034 h 971511"/>
              <a:gd name="connsiteX13" fmla="*/ 620486 w 983981"/>
              <a:gd name="connsiteY13" fmla="*/ 338263 h 971511"/>
              <a:gd name="connsiteX14" fmla="*/ 653143 w 983981"/>
              <a:gd name="connsiteY14" fmla="*/ 327377 h 971511"/>
              <a:gd name="connsiteX15" fmla="*/ 696686 w 983981"/>
              <a:gd name="connsiteY15" fmla="*/ 283834 h 971511"/>
              <a:gd name="connsiteX16" fmla="*/ 707572 w 983981"/>
              <a:gd name="connsiteY16" fmla="*/ 251177 h 971511"/>
              <a:gd name="connsiteX17" fmla="*/ 740229 w 983981"/>
              <a:gd name="connsiteY17" fmla="*/ 240292 h 971511"/>
              <a:gd name="connsiteX18" fmla="*/ 772886 w 983981"/>
              <a:gd name="connsiteY18" fmla="*/ 174977 h 971511"/>
              <a:gd name="connsiteX19" fmla="*/ 794658 w 983981"/>
              <a:gd name="connsiteY19" fmla="*/ 109663 h 971511"/>
              <a:gd name="connsiteX20" fmla="*/ 827315 w 983981"/>
              <a:gd name="connsiteY20" fmla="*/ 87892 h 971511"/>
              <a:gd name="connsiteX21" fmla="*/ 903515 w 983981"/>
              <a:gd name="connsiteY21" fmla="*/ 66120 h 971511"/>
              <a:gd name="connsiteX22" fmla="*/ 936172 w 983981"/>
              <a:gd name="connsiteY22" fmla="*/ 44349 h 971511"/>
              <a:gd name="connsiteX23" fmla="*/ 925286 w 983981"/>
              <a:gd name="connsiteY23" fmla="*/ 11692 h 971511"/>
              <a:gd name="connsiteX24" fmla="*/ 914400 w 983981"/>
              <a:gd name="connsiteY24" fmla="*/ 806 h 971511"/>
              <a:gd name="connsiteX0" fmla="*/ 914400 w 983981"/>
              <a:gd name="connsiteY0" fmla="*/ 806 h 971511"/>
              <a:gd name="connsiteX1" fmla="*/ 0 w 983981"/>
              <a:gd name="connsiteY1" fmla="*/ 806 h 971511"/>
              <a:gd name="connsiteX2" fmla="*/ 87086 w 983981"/>
              <a:gd name="connsiteY2" fmla="*/ 44349 h 971511"/>
              <a:gd name="connsiteX3" fmla="*/ 97972 w 983981"/>
              <a:gd name="connsiteY3" fmla="*/ 77006 h 971511"/>
              <a:gd name="connsiteX4" fmla="*/ 141515 w 983981"/>
              <a:gd name="connsiteY4" fmla="*/ 131434 h 971511"/>
              <a:gd name="connsiteX5" fmla="*/ 152400 w 983981"/>
              <a:gd name="connsiteY5" fmla="*/ 164092 h 971511"/>
              <a:gd name="connsiteX6" fmla="*/ 174172 w 983981"/>
              <a:gd name="connsiteY6" fmla="*/ 185863 h 971511"/>
              <a:gd name="connsiteX7" fmla="*/ 195943 w 983981"/>
              <a:gd name="connsiteY7" fmla="*/ 218520 h 971511"/>
              <a:gd name="connsiteX8" fmla="*/ 217715 w 983981"/>
              <a:gd name="connsiteY8" fmla="*/ 305606 h 971511"/>
              <a:gd name="connsiteX9" fmla="*/ 250372 w 983981"/>
              <a:gd name="connsiteY9" fmla="*/ 468892 h 971511"/>
              <a:gd name="connsiteX10" fmla="*/ 337458 w 983981"/>
              <a:gd name="connsiteY10" fmla="*/ 719262 h 971511"/>
              <a:gd name="connsiteX11" fmla="*/ 424543 w 983981"/>
              <a:gd name="connsiteY11" fmla="*/ 947864 h 971511"/>
              <a:gd name="connsiteX12" fmla="*/ 587829 w 983981"/>
              <a:gd name="connsiteY12" fmla="*/ 360034 h 971511"/>
              <a:gd name="connsiteX13" fmla="*/ 620486 w 983981"/>
              <a:gd name="connsiteY13" fmla="*/ 338263 h 971511"/>
              <a:gd name="connsiteX14" fmla="*/ 653143 w 983981"/>
              <a:gd name="connsiteY14" fmla="*/ 327377 h 971511"/>
              <a:gd name="connsiteX15" fmla="*/ 696686 w 983981"/>
              <a:gd name="connsiteY15" fmla="*/ 283834 h 971511"/>
              <a:gd name="connsiteX16" fmla="*/ 707572 w 983981"/>
              <a:gd name="connsiteY16" fmla="*/ 251177 h 971511"/>
              <a:gd name="connsiteX17" fmla="*/ 740229 w 983981"/>
              <a:gd name="connsiteY17" fmla="*/ 240292 h 971511"/>
              <a:gd name="connsiteX18" fmla="*/ 772886 w 983981"/>
              <a:gd name="connsiteY18" fmla="*/ 174977 h 971511"/>
              <a:gd name="connsiteX19" fmla="*/ 794658 w 983981"/>
              <a:gd name="connsiteY19" fmla="*/ 109663 h 971511"/>
              <a:gd name="connsiteX20" fmla="*/ 827315 w 983981"/>
              <a:gd name="connsiteY20" fmla="*/ 87892 h 971511"/>
              <a:gd name="connsiteX21" fmla="*/ 903515 w 983981"/>
              <a:gd name="connsiteY21" fmla="*/ 66120 h 971511"/>
              <a:gd name="connsiteX22" fmla="*/ 936172 w 983981"/>
              <a:gd name="connsiteY22" fmla="*/ 44349 h 971511"/>
              <a:gd name="connsiteX23" fmla="*/ 925286 w 983981"/>
              <a:gd name="connsiteY23" fmla="*/ 11692 h 971511"/>
              <a:gd name="connsiteX24" fmla="*/ 914400 w 983981"/>
              <a:gd name="connsiteY24" fmla="*/ 806 h 971511"/>
              <a:gd name="connsiteX0" fmla="*/ 914400 w 983981"/>
              <a:gd name="connsiteY0" fmla="*/ 806 h 720422"/>
              <a:gd name="connsiteX1" fmla="*/ 0 w 983981"/>
              <a:gd name="connsiteY1" fmla="*/ 806 h 720422"/>
              <a:gd name="connsiteX2" fmla="*/ 87086 w 983981"/>
              <a:gd name="connsiteY2" fmla="*/ 44349 h 720422"/>
              <a:gd name="connsiteX3" fmla="*/ 97972 w 983981"/>
              <a:gd name="connsiteY3" fmla="*/ 77006 h 720422"/>
              <a:gd name="connsiteX4" fmla="*/ 141515 w 983981"/>
              <a:gd name="connsiteY4" fmla="*/ 131434 h 720422"/>
              <a:gd name="connsiteX5" fmla="*/ 152400 w 983981"/>
              <a:gd name="connsiteY5" fmla="*/ 164092 h 720422"/>
              <a:gd name="connsiteX6" fmla="*/ 174172 w 983981"/>
              <a:gd name="connsiteY6" fmla="*/ 185863 h 720422"/>
              <a:gd name="connsiteX7" fmla="*/ 195943 w 983981"/>
              <a:gd name="connsiteY7" fmla="*/ 218520 h 720422"/>
              <a:gd name="connsiteX8" fmla="*/ 217715 w 983981"/>
              <a:gd name="connsiteY8" fmla="*/ 305606 h 720422"/>
              <a:gd name="connsiteX9" fmla="*/ 250372 w 983981"/>
              <a:gd name="connsiteY9" fmla="*/ 468892 h 720422"/>
              <a:gd name="connsiteX10" fmla="*/ 337458 w 983981"/>
              <a:gd name="connsiteY10" fmla="*/ 719262 h 720422"/>
              <a:gd name="connsiteX11" fmla="*/ 587829 w 983981"/>
              <a:gd name="connsiteY11" fmla="*/ 360034 h 720422"/>
              <a:gd name="connsiteX12" fmla="*/ 620486 w 983981"/>
              <a:gd name="connsiteY12" fmla="*/ 338263 h 720422"/>
              <a:gd name="connsiteX13" fmla="*/ 653143 w 983981"/>
              <a:gd name="connsiteY13" fmla="*/ 327377 h 720422"/>
              <a:gd name="connsiteX14" fmla="*/ 696686 w 983981"/>
              <a:gd name="connsiteY14" fmla="*/ 283834 h 720422"/>
              <a:gd name="connsiteX15" fmla="*/ 707572 w 983981"/>
              <a:gd name="connsiteY15" fmla="*/ 251177 h 720422"/>
              <a:gd name="connsiteX16" fmla="*/ 740229 w 983981"/>
              <a:gd name="connsiteY16" fmla="*/ 240292 h 720422"/>
              <a:gd name="connsiteX17" fmla="*/ 772886 w 983981"/>
              <a:gd name="connsiteY17" fmla="*/ 174977 h 720422"/>
              <a:gd name="connsiteX18" fmla="*/ 794658 w 983981"/>
              <a:gd name="connsiteY18" fmla="*/ 109663 h 720422"/>
              <a:gd name="connsiteX19" fmla="*/ 827315 w 983981"/>
              <a:gd name="connsiteY19" fmla="*/ 87892 h 720422"/>
              <a:gd name="connsiteX20" fmla="*/ 903515 w 983981"/>
              <a:gd name="connsiteY20" fmla="*/ 66120 h 720422"/>
              <a:gd name="connsiteX21" fmla="*/ 936172 w 983981"/>
              <a:gd name="connsiteY21" fmla="*/ 44349 h 720422"/>
              <a:gd name="connsiteX22" fmla="*/ 925286 w 983981"/>
              <a:gd name="connsiteY22" fmla="*/ 11692 h 720422"/>
              <a:gd name="connsiteX23" fmla="*/ 914400 w 983981"/>
              <a:gd name="connsiteY23" fmla="*/ 806 h 720422"/>
              <a:gd name="connsiteX0" fmla="*/ 914400 w 983981"/>
              <a:gd name="connsiteY0" fmla="*/ 806 h 897301"/>
              <a:gd name="connsiteX1" fmla="*/ 0 w 983981"/>
              <a:gd name="connsiteY1" fmla="*/ 806 h 897301"/>
              <a:gd name="connsiteX2" fmla="*/ 87086 w 983981"/>
              <a:gd name="connsiteY2" fmla="*/ 44349 h 897301"/>
              <a:gd name="connsiteX3" fmla="*/ 97972 w 983981"/>
              <a:gd name="connsiteY3" fmla="*/ 77006 h 897301"/>
              <a:gd name="connsiteX4" fmla="*/ 141515 w 983981"/>
              <a:gd name="connsiteY4" fmla="*/ 131434 h 897301"/>
              <a:gd name="connsiteX5" fmla="*/ 152400 w 983981"/>
              <a:gd name="connsiteY5" fmla="*/ 164092 h 897301"/>
              <a:gd name="connsiteX6" fmla="*/ 174172 w 983981"/>
              <a:gd name="connsiteY6" fmla="*/ 185863 h 897301"/>
              <a:gd name="connsiteX7" fmla="*/ 195943 w 983981"/>
              <a:gd name="connsiteY7" fmla="*/ 218520 h 897301"/>
              <a:gd name="connsiteX8" fmla="*/ 217715 w 983981"/>
              <a:gd name="connsiteY8" fmla="*/ 305606 h 897301"/>
              <a:gd name="connsiteX9" fmla="*/ 250372 w 983981"/>
              <a:gd name="connsiteY9" fmla="*/ 468892 h 897301"/>
              <a:gd name="connsiteX10" fmla="*/ 337458 w 983981"/>
              <a:gd name="connsiteY10" fmla="*/ 719262 h 897301"/>
              <a:gd name="connsiteX11" fmla="*/ 511629 w 983981"/>
              <a:gd name="connsiteY11" fmla="*/ 882548 h 897301"/>
              <a:gd name="connsiteX12" fmla="*/ 620486 w 983981"/>
              <a:gd name="connsiteY12" fmla="*/ 338263 h 897301"/>
              <a:gd name="connsiteX13" fmla="*/ 653143 w 983981"/>
              <a:gd name="connsiteY13" fmla="*/ 327377 h 897301"/>
              <a:gd name="connsiteX14" fmla="*/ 696686 w 983981"/>
              <a:gd name="connsiteY14" fmla="*/ 283834 h 897301"/>
              <a:gd name="connsiteX15" fmla="*/ 707572 w 983981"/>
              <a:gd name="connsiteY15" fmla="*/ 251177 h 897301"/>
              <a:gd name="connsiteX16" fmla="*/ 740229 w 983981"/>
              <a:gd name="connsiteY16" fmla="*/ 240292 h 897301"/>
              <a:gd name="connsiteX17" fmla="*/ 772886 w 983981"/>
              <a:gd name="connsiteY17" fmla="*/ 174977 h 897301"/>
              <a:gd name="connsiteX18" fmla="*/ 794658 w 983981"/>
              <a:gd name="connsiteY18" fmla="*/ 109663 h 897301"/>
              <a:gd name="connsiteX19" fmla="*/ 827315 w 983981"/>
              <a:gd name="connsiteY19" fmla="*/ 87892 h 897301"/>
              <a:gd name="connsiteX20" fmla="*/ 903515 w 983981"/>
              <a:gd name="connsiteY20" fmla="*/ 66120 h 897301"/>
              <a:gd name="connsiteX21" fmla="*/ 936172 w 983981"/>
              <a:gd name="connsiteY21" fmla="*/ 44349 h 897301"/>
              <a:gd name="connsiteX22" fmla="*/ 925286 w 983981"/>
              <a:gd name="connsiteY22" fmla="*/ 11692 h 897301"/>
              <a:gd name="connsiteX23" fmla="*/ 914400 w 983981"/>
              <a:gd name="connsiteY23" fmla="*/ 806 h 897301"/>
              <a:gd name="connsiteX0" fmla="*/ 914400 w 983981"/>
              <a:gd name="connsiteY0" fmla="*/ 806 h 888301"/>
              <a:gd name="connsiteX1" fmla="*/ 0 w 983981"/>
              <a:gd name="connsiteY1" fmla="*/ 806 h 888301"/>
              <a:gd name="connsiteX2" fmla="*/ 87086 w 983981"/>
              <a:gd name="connsiteY2" fmla="*/ 44349 h 888301"/>
              <a:gd name="connsiteX3" fmla="*/ 97972 w 983981"/>
              <a:gd name="connsiteY3" fmla="*/ 77006 h 888301"/>
              <a:gd name="connsiteX4" fmla="*/ 141515 w 983981"/>
              <a:gd name="connsiteY4" fmla="*/ 131434 h 888301"/>
              <a:gd name="connsiteX5" fmla="*/ 152400 w 983981"/>
              <a:gd name="connsiteY5" fmla="*/ 164092 h 888301"/>
              <a:gd name="connsiteX6" fmla="*/ 174172 w 983981"/>
              <a:gd name="connsiteY6" fmla="*/ 185863 h 888301"/>
              <a:gd name="connsiteX7" fmla="*/ 195943 w 983981"/>
              <a:gd name="connsiteY7" fmla="*/ 218520 h 888301"/>
              <a:gd name="connsiteX8" fmla="*/ 217715 w 983981"/>
              <a:gd name="connsiteY8" fmla="*/ 305606 h 888301"/>
              <a:gd name="connsiteX9" fmla="*/ 250372 w 983981"/>
              <a:gd name="connsiteY9" fmla="*/ 468892 h 888301"/>
              <a:gd name="connsiteX10" fmla="*/ 337458 w 983981"/>
              <a:gd name="connsiteY10" fmla="*/ 719262 h 888301"/>
              <a:gd name="connsiteX11" fmla="*/ 511629 w 983981"/>
              <a:gd name="connsiteY11" fmla="*/ 882548 h 888301"/>
              <a:gd name="connsiteX12" fmla="*/ 620486 w 983981"/>
              <a:gd name="connsiteY12" fmla="*/ 512435 h 888301"/>
              <a:gd name="connsiteX13" fmla="*/ 653143 w 983981"/>
              <a:gd name="connsiteY13" fmla="*/ 327377 h 888301"/>
              <a:gd name="connsiteX14" fmla="*/ 696686 w 983981"/>
              <a:gd name="connsiteY14" fmla="*/ 283834 h 888301"/>
              <a:gd name="connsiteX15" fmla="*/ 707572 w 983981"/>
              <a:gd name="connsiteY15" fmla="*/ 251177 h 888301"/>
              <a:gd name="connsiteX16" fmla="*/ 740229 w 983981"/>
              <a:gd name="connsiteY16" fmla="*/ 240292 h 888301"/>
              <a:gd name="connsiteX17" fmla="*/ 772886 w 983981"/>
              <a:gd name="connsiteY17" fmla="*/ 174977 h 888301"/>
              <a:gd name="connsiteX18" fmla="*/ 794658 w 983981"/>
              <a:gd name="connsiteY18" fmla="*/ 109663 h 888301"/>
              <a:gd name="connsiteX19" fmla="*/ 827315 w 983981"/>
              <a:gd name="connsiteY19" fmla="*/ 87892 h 888301"/>
              <a:gd name="connsiteX20" fmla="*/ 903515 w 983981"/>
              <a:gd name="connsiteY20" fmla="*/ 66120 h 888301"/>
              <a:gd name="connsiteX21" fmla="*/ 936172 w 983981"/>
              <a:gd name="connsiteY21" fmla="*/ 44349 h 888301"/>
              <a:gd name="connsiteX22" fmla="*/ 925286 w 983981"/>
              <a:gd name="connsiteY22" fmla="*/ 11692 h 888301"/>
              <a:gd name="connsiteX23" fmla="*/ 914400 w 983981"/>
              <a:gd name="connsiteY23" fmla="*/ 806 h 888301"/>
              <a:gd name="connsiteX0" fmla="*/ 914400 w 983981"/>
              <a:gd name="connsiteY0" fmla="*/ 806 h 897942"/>
              <a:gd name="connsiteX1" fmla="*/ 0 w 983981"/>
              <a:gd name="connsiteY1" fmla="*/ 806 h 897942"/>
              <a:gd name="connsiteX2" fmla="*/ 87086 w 983981"/>
              <a:gd name="connsiteY2" fmla="*/ 44349 h 897942"/>
              <a:gd name="connsiteX3" fmla="*/ 97972 w 983981"/>
              <a:gd name="connsiteY3" fmla="*/ 77006 h 897942"/>
              <a:gd name="connsiteX4" fmla="*/ 141515 w 983981"/>
              <a:gd name="connsiteY4" fmla="*/ 131434 h 897942"/>
              <a:gd name="connsiteX5" fmla="*/ 152400 w 983981"/>
              <a:gd name="connsiteY5" fmla="*/ 164092 h 897942"/>
              <a:gd name="connsiteX6" fmla="*/ 174172 w 983981"/>
              <a:gd name="connsiteY6" fmla="*/ 185863 h 897942"/>
              <a:gd name="connsiteX7" fmla="*/ 195943 w 983981"/>
              <a:gd name="connsiteY7" fmla="*/ 218520 h 897942"/>
              <a:gd name="connsiteX8" fmla="*/ 217715 w 983981"/>
              <a:gd name="connsiteY8" fmla="*/ 305606 h 897942"/>
              <a:gd name="connsiteX9" fmla="*/ 250372 w 983981"/>
              <a:gd name="connsiteY9" fmla="*/ 468892 h 897942"/>
              <a:gd name="connsiteX10" fmla="*/ 337458 w 983981"/>
              <a:gd name="connsiteY10" fmla="*/ 719262 h 897942"/>
              <a:gd name="connsiteX11" fmla="*/ 391886 w 983981"/>
              <a:gd name="connsiteY11" fmla="*/ 817234 h 897942"/>
              <a:gd name="connsiteX12" fmla="*/ 511629 w 983981"/>
              <a:gd name="connsiteY12" fmla="*/ 882548 h 897942"/>
              <a:gd name="connsiteX13" fmla="*/ 620486 w 983981"/>
              <a:gd name="connsiteY13" fmla="*/ 512435 h 897942"/>
              <a:gd name="connsiteX14" fmla="*/ 653143 w 983981"/>
              <a:gd name="connsiteY14" fmla="*/ 327377 h 897942"/>
              <a:gd name="connsiteX15" fmla="*/ 696686 w 983981"/>
              <a:gd name="connsiteY15" fmla="*/ 283834 h 897942"/>
              <a:gd name="connsiteX16" fmla="*/ 707572 w 983981"/>
              <a:gd name="connsiteY16" fmla="*/ 251177 h 897942"/>
              <a:gd name="connsiteX17" fmla="*/ 740229 w 983981"/>
              <a:gd name="connsiteY17" fmla="*/ 240292 h 897942"/>
              <a:gd name="connsiteX18" fmla="*/ 772886 w 983981"/>
              <a:gd name="connsiteY18" fmla="*/ 174977 h 897942"/>
              <a:gd name="connsiteX19" fmla="*/ 794658 w 983981"/>
              <a:gd name="connsiteY19" fmla="*/ 109663 h 897942"/>
              <a:gd name="connsiteX20" fmla="*/ 827315 w 983981"/>
              <a:gd name="connsiteY20" fmla="*/ 87892 h 897942"/>
              <a:gd name="connsiteX21" fmla="*/ 903515 w 983981"/>
              <a:gd name="connsiteY21" fmla="*/ 66120 h 897942"/>
              <a:gd name="connsiteX22" fmla="*/ 936172 w 983981"/>
              <a:gd name="connsiteY22" fmla="*/ 44349 h 897942"/>
              <a:gd name="connsiteX23" fmla="*/ 925286 w 983981"/>
              <a:gd name="connsiteY23" fmla="*/ 11692 h 897942"/>
              <a:gd name="connsiteX24" fmla="*/ 914400 w 983981"/>
              <a:gd name="connsiteY24" fmla="*/ 806 h 897942"/>
              <a:gd name="connsiteX0" fmla="*/ 914400 w 983981"/>
              <a:gd name="connsiteY0" fmla="*/ 806 h 917057"/>
              <a:gd name="connsiteX1" fmla="*/ 0 w 983981"/>
              <a:gd name="connsiteY1" fmla="*/ 806 h 917057"/>
              <a:gd name="connsiteX2" fmla="*/ 87086 w 983981"/>
              <a:gd name="connsiteY2" fmla="*/ 44349 h 917057"/>
              <a:gd name="connsiteX3" fmla="*/ 97972 w 983981"/>
              <a:gd name="connsiteY3" fmla="*/ 77006 h 917057"/>
              <a:gd name="connsiteX4" fmla="*/ 141515 w 983981"/>
              <a:gd name="connsiteY4" fmla="*/ 131434 h 917057"/>
              <a:gd name="connsiteX5" fmla="*/ 152400 w 983981"/>
              <a:gd name="connsiteY5" fmla="*/ 164092 h 917057"/>
              <a:gd name="connsiteX6" fmla="*/ 174172 w 983981"/>
              <a:gd name="connsiteY6" fmla="*/ 185863 h 917057"/>
              <a:gd name="connsiteX7" fmla="*/ 195943 w 983981"/>
              <a:gd name="connsiteY7" fmla="*/ 218520 h 917057"/>
              <a:gd name="connsiteX8" fmla="*/ 217715 w 983981"/>
              <a:gd name="connsiteY8" fmla="*/ 305606 h 917057"/>
              <a:gd name="connsiteX9" fmla="*/ 250372 w 983981"/>
              <a:gd name="connsiteY9" fmla="*/ 468892 h 917057"/>
              <a:gd name="connsiteX10" fmla="*/ 337458 w 983981"/>
              <a:gd name="connsiteY10" fmla="*/ 719262 h 917057"/>
              <a:gd name="connsiteX11" fmla="*/ 391886 w 983981"/>
              <a:gd name="connsiteY11" fmla="*/ 882548 h 917057"/>
              <a:gd name="connsiteX12" fmla="*/ 511629 w 983981"/>
              <a:gd name="connsiteY12" fmla="*/ 882548 h 917057"/>
              <a:gd name="connsiteX13" fmla="*/ 620486 w 983981"/>
              <a:gd name="connsiteY13" fmla="*/ 512435 h 917057"/>
              <a:gd name="connsiteX14" fmla="*/ 653143 w 983981"/>
              <a:gd name="connsiteY14" fmla="*/ 327377 h 917057"/>
              <a:gd name="connsiteX15" fmla="*/ 696686 w 983981"/>
              <a:gd name="connsiteY15" fmla="*/ 283834 h 917057"/>
              <a:gd name="connsiteX16" fmla="*/ 707572 w 983981"/>
              <a:gd name="connsiteY16" fmla="*/ 251177 h 917057"/>
              <a:gd name="connsiteX17" fmla="*/ 740229 w 983981"/>
              <a:gd name="connsiteY17" fmla="*/ 240292 h 917057"/>
              <a:gd name="connsiteX18" fmla="*/ 772886 w 983981"/>
              <a:gd name="connsiteY18" fmla="*/ 174977 h 917057"/>
              <a:gd name="connsiteX19" fmla="*/ 794658 w 983981"/>
              <a:gd name="connsiteY19" fmla="*/ 109663 h 917057"/>
              <a:gd name="connsiteX20" fmla="*/ 827315 w 983981"/>
              <a:gd name="connsiteY20" fmla="*/ 87892 h 917057"/>
              <a:gd name="connsiteX21" fmla="*/ 903515 w 983981"/>
              <a:gd name="connsiteY21" fmla="*/ 66120 h 917057"/>
              <a:gd name="connsiteX22" fmla="*/ 936172 w 983981"/>
              <a:gd name="connsiteY22" fmla="*/ 44349 h 917057"/>
              <a:gd name="connsiteX23" fmla="*/ 925286 w 983981"/>
              <a:gd name="connsiteY23" fmla="*/ 11692 h 917057"/>
              <a:gd name="connsiteX24" fmla="*/ 914400 w 983981"/>
              <a:gd name="connsiteY24" fmla="*/ 806 h 917057"/>
              <a:gd name="connsiteX0" fmla="*/ 914400 w 983981"/>
              <a:gd name="connsiteY0" fmla="*/ 806 h 904340"/>
              <a:gd name="connsiteX1" fmla="*/ 0 w 983981"/>
              <a:gd name="connsiteY1" fmla="*/ 806 h 904340"/>
              <a:gd name="connsiteX2" fmla="*/ 87086 w 983981"/>
              <a:gd name="connsiteY2" fmla="*/ 44349 h 904340"/>
              <a:gd name="connsiteX3" fmla="*/ 97972 w 983981"/>
              <a:gd name="connsiteY3" fmla="*/ 77006 h 904340"/>
              <a:gd name="connsiteX4" fmla="*/ 141515 w 983981"/>
              <a:gd name="connsiteY4" fmla="*/ 131434 h 904340"/>
              <a:gd name="connsiteX5" fmla="*/ 152400 w 983981"/>
              <a:gd name="connsiteY5" fmla="*/ 164092 h 904340"/>
              <a:gd name="connsiteX6" fmla="*/ 174172 w 983981"/>
              <a:gd name="connsiteY6" fmla="*/ 185863 h 904340"/>
              <a:gd name="connsiteX7" fmla="*/ 195943 w 983981"/>
              <a:gd name="connsiteY7" fmla="*/ 218520 h 904340"/>
              <a:gd name="connsiteX8" fmla="*/ 217715 w 983981"/>
              <a:gd name="connsiteY8" fmla="*/ 305606 h 904340"/>
              <a:gd name="connsiteX9" fmla="*/ 250372 w 983981"/>
              <a:gd name="connsiteY9" fmla="*/ 468892 h 904340"/>
              <a:gd name="connsiteX10" fmla="*/ 337458 w 983981"/>
              <a:gd name="connsiteY10" fmla="*/ 719262 h 904340"/>
              <a:gd name="connsiteX11" fmla="*/ 391886 w 983981"/>
              <a:gd name="connsiteY11" fmla="*/ 882548 h 904340"/>
              <a:gd name="connsiteX12" fmla="*/ 511629 w 983981"/>
              <a:gd name="connsiteY12" fmla="*/ 882548 h 904340"/>
              <a:gd name="connsiteX13" fmla="*/ 576943 w 983981"/>
              <a:gd name="connsiteY13" fmla="*/ 697491 h 904340"/>
              <a:gd name="connsiteX14" fmla="*/ 620486 w 983981"/>
              <a:gd name="connsiteY14" fmla="*/ 512435 h 904340"/>
              <a:gd name="connsiteX15" fmla="*/ 653143 w 983981"/>
              <a:gd name="connsiteY15" fmla="*/ 327377 h 904340"/>
              <a:gd name="connsiteX16" fmla="*/ 696686 w 983981"/>
              <a:gd name="connsiteY16" fmla="*/ 283834 h 904340"/>
              <a:gd name="connsiteX17" fmla="*/ 707572 w 983981"/>
              <a:gd name="connsiteY17" fmla="*/ 251177 h 904340"/>
              <a:gd name="connsiteX18" fmla="*/ 740229 w 983981"/>
              <a:gd name="connsiteY18" fmla="*/ 240292 h 904340"/>
              <a:gd name="connsiteX19" fmla="*/ 772886 w 983981"/>
              <a:gd name="connsiteY19" fmla="*/ 174977 h 904340"/>
              <a:gd name="connsiteX20" fmla="*/ 794658 w 983981"/>
              <a:gd name="connsiteY20" fmla="*/ 109663 h 904340"/>
              <a:gd name="connsiteX21" fmla="*/ 827315 w 983981"/>
              <a:gd name="connsiteY21" fmla="*/ 87892 h 904340"/>
              <a:gd name="connsiteX22" fmla="*/ 903515 w 983981"/>
              <a:gd name="connsiteY22" fmla="*/ 66120 h 904340"/>
              <a:gd name="connsiteX23" fmla="*/ 936172 w 983981"/>
              <a:gd name="connsiteY23" fmla="*/ 44349 h 904340"/>
              <a:gd name="connsiteX24" fmla="*/ 925286 w 983981"/>
              <a:gd name="connsiteY24" fmla="*/ 11692 h 904340"/>
              <a:gd name="connsiteX25" fmla="*/ 914400 w 983981"/>
              <a:gd name="connsiteY25" fmla="*/ 806 h 904340"/>
              <a:gd name="connsiteX0" fmla="*/ 914400 w 983981"/>
              <a:gd name="connsiteY0" fmla="*/ 806 h 900973"/>
              <a:gd name="connsiteX1" fmla="*/ 0 w 983981"/>
              <a:gd name="connsiteY1" fmla="*/ 806 h 900973"/>
              <a:gd name="connsiteX2" fmla="*/ 87086 w 983981"/>
              <a:gd name="connsiteY2" fmla="*/ 44349 h 900973"/>
              <a:gd name="connsiteX3" fmla="*/ 97972 w 983981"/>
              <a:gd name="connsiteY3" fmla="*/ 77006 h 900973"/>
              <a:gd name="connsiteX4" fmla="*/ 141515 w 983981"/>
              <a:gd name="connsiteY4" fmla="*/ 131434 h 900973"/>
              <a:gd name="connsiteX5" fmla="*/ 152400 w 983981"/>
              <a:gd name="connsiteY5" fmla="*/ 164092 h 900973"/>
              <a:gd name="connsiteX6" fmla="*/ 174172 w 983981"/>
              <a:gd name="connsiteY6" fmla="*/ 185863 h 900973"/>
              <a:gd name="connsiteX7" fmla="*/ 195943 w 983981"/>
              <a:gd name="connsiteY7" fmla="*/ 218520 h 900973"/>
              <a:gd name="connsiteX8" fmla="*/ 217715 w 983981"/>
              <a:gd name="connsiteY8" fmla="*/ 305606 h 900973"/>
              <a:gd name="connsiteX9" fmla="*/ 250372 w 983981"/>
              <a:gd name="connsiteY9" fmla="*/ 468892 h 900973"/>
              <a:gd name="connsiteX10" fmla="*/ 337458 w 983981"/>
              <a:gd name="connsiteY10" fmla="*/ 719262 h 900973"/>
              <a:gd name="connsiteX11" fmla="*/ 391886 w 983981"/>
              <a:gd name="connsiteY11" fmla="*/ 882548 h 900973"/>
              <a:gd name="connsiteX12" fmla="*/ 511629 w 983981"/>
              <a:gd name="connsiteY12" fmla="*/ 882548 h 900973"/>
              <a:gd name="connsiteX13" fmla="*/ 609600 w 983981"/>
              <a:gd name="connsiteY13" fmla="*/ 751919 h 900973"/>
              <a:gd name="connsiteX14" fmla="*/ 620486 w 983981"/>
              <a:gd name="connsiteY14" fmla="*/ 512435 h 900973"/>
              <a:gd name="connsiteX15" fmla="*/ 653143 w 983981"/>
              <a:gd name="connsiteY15" fmla="*/ 327377 h 900973"/>
              <a:gd name="connsiteX16" fmla="*/ 696686 w 983981"/>
              <a:gd name="connsiteY16" fmla="*/ 283834 h 900973"/>
              <a:gd name="connsiteX17" fmla="*/ 707572 w 983981"/>
              <a:gd name="connsiteY17" fmla="*/ 251177 h 900973"/>
              <a:gd name="connsiteX18" fmla="*/ 740229 w 983981"/>
              <a:gd name="connsiteY18" fmla="*/ 240292 h 900973"/>
              <a:gd name="connsiteX19" fmla="*/ 772886 w 983981"/>
              <a:gd name="connsiteY19" fmla="*/ 174977 h 900973"/>
              <a:gd name="connsiteX20" fmla="*/ 794658 w 983981"/>
              <a:gd name="connsiteY20" fmla="*/ 109663 h 900973"/>
              <a:gd name="connsiteX21" fmla="*/ 827315 w 983981"/>
              <a:gd name="connsiteY21" fmla="*/ 87892 h 900973"/>
              <a:gd name="connsiteX22" fmla="*/ 903515 w 983981"/>
              <a:gd name="connsiteY22" fmla="*/ 66120 h 900973"/>
              <a:gd name="connsiteX23" fmla="*/ 936172 w 983981"/>
              <a:gd name="connsiteY23" fmla="*/ 44349 h 900973"/>
              <a:gd name="connsiteX24" fmla="*/ 925286 w 983981"/>
              <a:gd name="connsiteY24" fmla="*/ 11692 h 900973"/>
              <a:gd name="connsiteX25" fmla="*/ 914400 w 983981"/>
              <a:gd name="connsiteY25" fmla="*/ 806 h 900973"/>
              <a:gd name="connsiteX0" fmla="*/ 914400 w 983981"/>
              <a:gd name="connsiteY0" fmla="*/ 806 h 923116"/>
              <a:gd name="connsiteX1" fmla="*/ 0 w 983981"/>
              <a:gd name="connsiteY1" fmla="*/ 806 h 923116"/>
              <a:gd name="connsiteX2" fmla="*/ 87086 w 983981"/>
              <a:gd name="connsiteY2" fmla="*/ 44349 h 923116"/>
              <a:gd name="connsiteX3" fmla="*/ 97972 w 983981"/>
              <a:gd name="connsiteY3" fmla="*/ 77006 h 923116"/>
              <a:gd name="connsiteX4" fmla="*/ 141515 w 983981"/>
              <a:gd name="connsiteY4" fmla="*/ 131434 h 923116"/>
              <a:gd name="connsiteX5" fmla="*/ 152400 w 983981"/>
              <a:gd name="connsiteY5" fmla="*/ 164092 h 923116"/>
              <a:gd name="connsiteX6" fmla="*/ 174172 w 983981"/>
              <a:gd name="connsiteY6" fmla="*/ 185863 h 923116"/>
              <a:gd name="connsiteX7" fmla="*/ 195943 w 983981"/>
              <a:gd name="connsiteY7" fmla="*/ 218520 h 923116"/>
              <a:gd name="connsiteX8" fmla="*/ 217715 w 983981"/>
              <a:gd name="connsiteY8" fmla="*/ 305606 h 923116"/>
              <a:gd name="connsiteX9" fmla="*/ 250372 w 983981"/>
              <a:gd name="connsiteY9" fmla="*/ 468892 h 923116"/>
              <a:gd name="connsiteX10" fmla="*/ 337458 w 983981"/>
              <a:gd name="connsiteY10" fmla="*/ 719262 h 923116"/>
              <a:gd name="connsiteX11" fmla="*/ 391886 w 983981"/>
              <a:gd name="connsiteY11" fmla="*/ 882548 h 923116"/>
              <a:gd name="connsiteX12" fmla="*/ 511629 w 983981"/>
              <a:gd name="connsiteY12" fmla="*/ 915205 h 923116"/>
              <a:gd name="connsiteX13" fmla="*/ 609600 w 983981"/>
              <a:gd name="connsiteY13" fmla="*/ 751919 h 923116"/>
              <a:gd name="connsiteX14" fmla="*/ 620486 w 983981"/>
              <a:gd name="connsiteY14" fmla="*/ 512435 h 923116"/>
              <a:gd name="connsiteX15" fmla="*/ 653143 w 983981"/>
              <a:gd name="connsiteY15" fmla="*/ 327377 h 923116"/>
              <a:gd name="connsiteX16" fmla="*/ 696686 w 983981"/>
              <a:gd name="connsiteY16" fmla="*/ 283834 h 923116"/>
              <a:gd name="connsiteX17" fmla="*/ 707572 w 983981"/>
              <a:gd name="connsiteY17" fmla="*/ 251177 h 923116"/>
              <a:gd name="connsiteX18" fmla="*/ 740229 w 983981"/>
              <a:gd name="connsiteY18" fmla="*/ 240292 h 923116"/>
              <a:gd name="connsiteX19" fmla="*/ 772886 w 983981"/>
              <a:gd name="connsiteY19" fmla="*/ 174977 h 923116"/>
              <a:gd name="connsiteX20" fmla="*/ 794658 w 983981"/>
              <a:gd name="connsiteY20" fmla="*/ 109663 h 923116"/>
              <a:gd name="connsiteX21" fmla="*/ 827315 w 983981"/>
              <a:gd name="connsiteY21" fmla="*/ 87892 h 923116"/>
              <a:gd name="connsiteX22" fmla="*/ 903515 w 983981"/>
              <a:gd name="connsiteY22" fmla="*/ 66120 h 923116"/>
              <a:gd name="connsiteX23" fmla="*/ 936172 w 983981"/>
              <a:gd name="connsiteY23" fmla="*/ 44349 h 923116"/>
              <a:gd name="connsiteX24" fmla="*/ 925286 w 983981"/>
              <a:gd name="connsiteY24" fmla="*/ 11692 h 923116"/>
              <a:gd name="connsiteX25" fmla="*/ 914400 w 983981"/>
              <a:gd name="connsiteY25" fmla="*/ 806 h 923116"/>
              <a:gd name="connsiteX0" fmla="*/ 914400 w 983981"/>
              <a:gd name="connsiteY0" fmla="*/ 806 h 923116"/>
              <a:gd name="connsiteX1" fmla="*/ 0 w 983981"/>
              <a:gd name="connsiteY1" fmla="*/ 806 h 923116"/>
              <a:gd name="connsiteX2" fmla="*/ 87086 w 983981"/>
              <a:gd name="connsiteY2" fmla="*/ 44349 h 923116"/>
              <a:gd name="connsiteX3" fmla="*/ 97972 w 983981"/>
              <a:gd name="connsiteY3" fmla="*/ 77006 h 923116"/>
              <a:gd name="connsiteX4" fmla="*/ 141515 w 983981"/>
              <a:gd name="connsiteY4" fmla="*/ 131434 h 923116"/>
              <a:gd name="connsiteX5" fmla="*/ 152400 w 983981"/>
              <a:gd name="connsiteY5" fmla="*/ 164092 h 923116"/>
              <a:gd name="connsiteX6" fmla="*/ 174172 w 983981"/>
              <a:gd name="connsiteY6" fmla="*/ 185863 h 923116"/>
              <a:gd name="connsiteX7" fmla="*/ 195943 w 983981"/>
              <a:gd name="connsiteY7" fmla="*/ 218520 h 923116"/>
              <a:gd name="connsiteX8" fmla="*/ 217715 w 983981"/>
              <a:gd name="connsiteY8" fmla="*/ 305606 h 923116"/>
              <a:gd name="connsiteX9" fmla="*/ 250372 w 983981"/>
              <a:gd name="connsiteY9" fmla="*/ 468892 h 923116"/>
              <a:gd name="connsiteX10" fmla="*/ 337458 w 983981"/>
              <a:gd name="connsiteY10" fmla="*/ 719262 h 923116"/>
              <a:gd name="connsiteX11" fmla="*/ 391886 w 983981"/>
              <a:gd name="connsiteY11" fmla="*/ 882548 h 923116"/>
              <a:gd name="connsiteX12" fmla="*/ 511629 w 983981"/>
              <a:gd name="connsiteY12" fmla="*/ 915205 h 923116"/>
              <a:gd name="connsiteX13" fmla="*/ 609600 w 983981"/>
              <a:gd name="connsiteY13" fmla="*/ 751919 h 923116"/>
              <a:gd name="connsiteX14" fmla="*/ 620486 w 983981"/>
              <a:gd name="connsiteY14" fmla="*/ 512435 h 923116"/>
              <a:gd name="connsiteX15" fmla="*/ 696686 w 983981"/>
              <a:gd name="connsiteY15" fmla="*/ 370920 h 923116"/>
              <a:gd name="connsiteX16" fmla="*/ 696686 w 983981"/>
              <a:gd name="connsiteY16" fmla="*/ 283834 h 923116"/>
              <a:gd name="connsiteX17" fmla="*/ 707572 w 983981"/>
              <a:gd name="connsiteY17" fmla="*/ 251177 h 923116"/>
              <a:gd name="connsiteX18" fmla="*/ 740229 w 983981"/>
              <a:gd name="connsiteY18" fmla="*/ 240292 h 923116"/>
              <a:gd name="connsiteX19" fmla="*/ 772886 w 983981"/>
              <a:gd name="connsiteY19" fmla="*/ 174977 h 923116"/>
              <a:gd name="connsiteX20" fmla="*/ 794658 w 983981"/>
              <a:gd name="connsiteY20" fmla="*/ 109663 h 923116"/>
              <a:gd name="connsiteX21" fmla="*/ 827315 w 983981"/>
              <a:gd name="connsiteY21" fmla="*/ 87892 h 923116"/>
              <a:gd name="connsiteX22" fmla="*/ 903515 w 983981"/>
              <a:gd name="connsiteY22" fmla="*/ 66120 h 923116"/>
              <a:gd name="connsiteX23" fmla="*/ 936172 w 983981"/>
              <a:gd name="connsiteY23" fmla="*/ 44349 h 923116"/>
              <a:gd name="connsiteX24" fmla="*/ 925286 w 983981"/>
              <a:gd name="connsiteY24" fmla="*/ 11692 h 923116"/>
              <a:gd name="connsiteX25" fmla="*/ 914400 w 983981"/>
              <a:gd name="connsiteY25" fmla="*/ 806 h 923116"/>
              <a:gd name="connsiteX0" fmla="*/ 914400 w 983981"/>
              <a:gd name="connsiteY0" fmla="*/ 806 h 923116"/>
              <a:gd name="connsiteX1" fmla="*/ 0 w 983981"/>
              <a:gd name="connsiteY1" fmla="*/ 806 h 923116"/>
              <a:gd name="connsiteX2" fmla="*/ 87086 w 983981"/>
              <a:gd name="connsiteY2" fmla="*/ 44349 h 923116"/>
              <a:gd name="connsiteX3" fmla="*/ 97972 w 983981"/>
              <a:gd name="connsiteY3" fmla="*/ 77006 h 923116"/>
              <a:gd name="connsiteX4" fmla="*/ 141515 w 983981"/>
              <a:gd name="connsiteY4" fmla="*/ 131434 h 923116"/>
              <a:gd name="connsiteX5" fmla="*/ 152400 w 983981"/>
              <a:gd name="connsiteY5" fmla="*/ 164092 h 923116"/>
              <a:gd name="connsiteX6" fmla="*/ 174172 w 983981"/>
              <a:gd name="connsiteY6" fmla="*/ 185863 h 923116"/>
              <a:gd name="connsiteX7" fmla="*/ 195943 w 983981"/>
              <a:gd name="connsiteY7" fmla="*/ 218520 h 923116"/>
              <a:gd name="connsiteX8" fmla="*/ 217715 w 983981"/>
              <a:gd name="connsiteY8" fmla="*/ 305606 h 923116"/>
              <a:gd name="connsiteX9" fmla="*/ 250372 w 983981"/>
              <a:gd name="connsiteY9" fmla="*/ 468892 h 923116"/>
              <a:gd name="connsiteX10" fmla="*/ 337458 w 983981"/>
              <a:gd name="connsiteY10" fmla="*/ 719262 h 923116"/>
              <a:gd name="connsiteX11" fmla="*/ 391886 w 983981"/>
              <a:gd name="connsiteY11" fmla="*/ 882548 h 923116"/>
              <a:gd name="connsiteX12" fmla="*/ 511629 w 983981"/>
              <a:gd name="connsiteY12" fmla="*/ 915205 h 923116"/>
              <a:gd name="connsiteX13" fmla="*/ 668036 w 983981"/>
              <a:gd name="connsiteY13" fmla="*/ 751919 h 923116"/>
              <a:gd name="connsiteX14" fmla="*/ 620486 w 983981"/>
              <a:gd name="connsiteY14" fmla="*/ 512435 h 923116"/>
              <a:gd name="connsiteX15" fmla="*/ 696686 w 983981"/>
              <a:gd name="connsiteY15" fmla="*/ 370920 h 923116"/>
              <a:gd name="connsiteX16" fmla="*/ 696686 w 983981"/>
              <a:gd name="connsiteY16" fmla="*/ 283834 h 923116"/>
              <a:gd name="connsiteX17" fmla="*/ 707572 w 983981"/>
              <a:gd name="connsiteY17" fmla="*/ 251177 h 923116"/>
              <a:gd name="connsiteX18" fmla="*/ 740229 w 983981"/>
              <a:gd name="connsiteY18" fmla="*/ 240292 h 923116"/>
              <a:gd name="connsiteX19" fmla="*/ 772886 w 983981"/>
              <a:gd name="connsiteY19" fmla="*/ 174977 h 923116"/>
              <a:gd name="connsiteX20" fmla="*/ 794658 w 983981"/>
              <a:gd name="connsiteY20" fmla="*/ 109663 h 923116"/>
              <a:gd name="connsiteX21" fmla="*/ 827315 w 983981"/>
              <a:gd name="connsiteY21" fmla="*/ 87892 h 923116"/>
              <a:gd name="connsiteX22" fmla="*/ 903515 w 983981"/>
              <a:gd name="connsiteY22" fmla="*/ 66120 h 923116"/>
              <a:gd name="connsiteX23" fmla="*/ 936172 w 983981"/>
              <a:gd name="connsiteY23" fmla="*/ 44349 h 923116"/>
              <a:gd name="connsiteX24" fmla="*/ 925286 w 983981"/>
              <a:gd name="connsiteY24" fmla="*/ 11692 h 923116"/>
              <a:gd name="connsiteX25" fmla="*/ 914400 w 983981"/>
              <a:gd name="connsiteY25" fmla="*/ 806 h 923116"/>
              <a:gd name="connsiteX0" fmla="*/ 914400 w 983981"/>
              <a:gd name="connsiteY0" fmla="*/ 806 h 923116"/>
              <a:gd name="connsiteX1" fmla="*/ 0 w 983981"/>
              <a:gd name="connsiteY1" fmla="*/ 806 h 923116"/>
              <a:gd name="connsiteX2" fmla="*/ 87086 w 983981"/>
              <a:gd name="connsiteY2" fmla="*/ 44349 h 923116"/>
              <a:gd name="connsiteX3" fmla="*/ 97972 w 983981"/>
              <a:gd name="connsiteY3" fmla="*/ 77006 h 923116"/>
              <a:gd name="connsiteX4" fmla="*/ 141515 w 983981"/>
              <a:gd name="connsiteY4" fmla="*/ 131434 h 923116"/>
              <a:gd name="connsiteX5" fmla="*/ 152400 w 983981"/>
              <a:gd name="connsiteY5" fmla="*/ 164092 h 923116"/>
              <a:gd name="connsiteX6" fmla="*/ 174172 w 983981"/>
              <a:gd name="connsiteY6" fmla="*/ 185863 h 923116"/>
              <a:gd name="connsiteX7" fmla="*/ 195943 w 983981"/>
              <a:gd name="connsiteY7" fmla="*/ 218520 h 923116"/>
              <a:gd name="connsiteX8" fmla="*/ 217715 w 983981"/>
              <a:gd name="connsiteY8" fmla="*/ 305606 h 923116"/>
              <a:gd name="connsiteX9" fmla="*/ 250372 w 983981"/>
              <a:gd name="connsiteY9" fmla="*/ 468892 h 923116"/>
              <a:gd name="connsiteX10" fmla="*/ 337458 w 983981"/>
              <a:gd name="connsiteY10" fmla="*/ 719262 h 923116"/>
              <a:gd name="connsiteX11" fmla="*/ 391886 w 983981"/>
              <a:gd name="connsiteY11" fmla="*/ 882548 h 923116"/>
              <a:gd name="connsiteX12" fmla="*/ 511629 w 983981"/>
              <a:gd name="connsiteY12" fmla="*/ 915205 h 923116"/>
              <a:gd name="connsiteX13" fmla="*/ 668036 w 983981"/>
              <a:gd name="connsiteY13" fmla="*/ 751919 h 923116"/>
              <a:gd name="connsiteX14" fmla="*/ 678921 w 983981"/>
              <a:gd name="connsiteY14" fmla="*/ 498328 h 923116"/>
              <a:gd name="connsiteX15" fmla="*/ 696686 w 983981"/>
              <a:gd name="connsiteY15" fmla="*/ 370920 h 923116"/>
              <a:gd name="connsiteX16" fmla="*/ 696686 w 983981"/>
              <a:gd name="connsiteY16" fmla="*/ 283834 h 923116"/>
              <a:gd name="connsiteX17" fmla="*/ 707572 w 983981"/>
              <a:gd name="connsiteY17" fmla="*/ 251177 h 923116"/>
              <a:gd name="connsiteX18" fmla="*/ 740229 w 983981"/>
              <a:gd name="connsiteY18" fmla="*/ 240292 h 923116"/>
              <a:gd name="connsiteX19" fmla="*/ 772886 w 983981"/>
              <a:gd name="connsiteY19" fmla="*/ 174977 h 923116"/>
              <a:gd name="connsiteX20" fmla="*/ 794658 w 983981"/>
              <a:gd name="connsiteY20" fmla="*/ 109663 h 923116"/>
              <a:gd name="connsiteX21" fmla="*/ 827315 w 983981"/>
              <a:gd name="connsiteY21" fmla="*/ 87892 h 923116"/>
              <a:gd name="connsiteX22" fmla="*/ 903515 w 983981"/>
              <a:gd name="connsiteY22" fmla="*/ 66120 h 923116"/>
              <a:gd name="connsiteX23" fmla="*/ 936172 w 983981"/>
              <a:gd name="connsiteY23" fmla="*/ 44349 h 923116"/>
              <a:gd name="connsiteX24" fmla="*/ 925286 w 983981"/>
              <a:gd name="connsiteY24" fmla="*/ 11692 h 923116"/>
              <a:gd name="connsiteX25" fmla="*/ 914400 w 983981"/>
              <a:gd name="connsiteY25" fmla="*/ 806 h 923116"/>
              <a:gd name="connsiteX0" fmla="*/ 827384 w 890474"/>
              <a:gd name="connsiteY0" fmla="*/ 14107 h 936417"/>
              <a:gd name="connsiteX1" fmla="*/ 637 w 890474"/>
              <a:gd name="connsiteY1" fmla="*/ 0 h 936417"/>
              <a:gd name="connsiteX2" fmla="*/ 70 w 890474"/>
              <a:gd name="connsiteY2" fmla="*/ 57650 h 936417"/>
              <a:gd name="connsiteX3" fmla="*/ 10956 w 890474"/>
              <a:gd name="connsiteY3" fmla="*/ 90307 h 936417"/>
              <a:gd name="connsiteX4" fmla="*/ 54499 w 890474"/>
              <a:gd name="connsiteY4" fmla="*/ 144735 h 936417"/>
              <a:gd name="connsiteX5" fmla="*/ 65384 w 890474"/>
              <a:gd name="connsiteY5" fmla="*/ 177393 h 936417"/>
              <a:gd name="connsiteX6" fmla="*/ 87156 w 890474"/>
              <a:gd name="connsiteY6" fmla="*/ 199164 h 936417"/>
              <a:gd name="connsiteX7" fmla="*/ 108927 w 890474"/>
              <a:gd name="connsiteY7" fmla="*/ 231821 h 936417"/>
              <a:gd name="connsiteX8" fmla="*/ 130699 w 890474"/>
              <a:gd name="connsiteY8" fmla="*/ 318907 h 936417"/>
              <a:gd name="connsiteX9" fmla="*/ 163356 w 890474"/>
              <a:gd name="connsiteY9" fmla="*/ 482193 h 936417"/>
              <a:gd name="connsiteX10" fmla="*/ 250442 w 890474"/>
              <a:gd name="connsiteY10" fmla="*/ 732563 h 936417"/>
              <a:gd name="connsiteX11" fmla="*/ 304870 w 890474"/>
              <a:gd name="connsiteY11" fmla="*/ 895849 h 936417"/>
              <a:gd name="connsiteX12" fmla="*/ 424613 w 890474"/>
              <a:gd name="connsiteY12" fmla="*/ 928506 h 936417"/>
              <a:gd name="connsiteX13" fmla="*/ 581020 w 890474"/>
              <a:gd name="connsiteY13" fmla="*/ 765220 h 936417"/>
              <a:gd name="connsiteX14" fmla="*/ 591905 w 890474"/>
              <a:gd name="connsiteY14" fmla="*/ 511629 h 936417"/>
              <a:gd name="connsiteX15" fmla="*/ 609670 w 890474"/>
              <a:gd name="connsiteY15" fmla="*/ 384221 h 936417"/>
              <a:gd name="connsiteX16" fmla="*/ 609670 w 890474"/>
              <a:gd name="connsiteY16" fmla="*/ 297135 h 936417"/>
              <a:gd name="connsiteX17" fmla="*/ 620556 w 890474"/>
              <a:gd name="connsiteY17" fmla="*/ 264478 h 936417"/>
              <a:gd name="connsiteX18" fmla="*/ 653213 w 890474"/>
              <a:gd name="connsiteY18" fmla="*/ 253593 h 936417"/>
              <a:gd name="connsiteX19" fmla="*/ 685870 w 890474"/>
              <a:gd name="connsiteY19" fmla="*/ 188278 h 936417"/>
              <a:gd name="connsiteX20" fmla="*/ 707642 w 890474"/>
              <a:gd name="connsiteY20" fmla="*/ 122964 h 936417"/>
              <a:gd name="connsiteX21" fmla="*/ 740299 w 890474"/>
              <a:gd name="connsiteY21" fmla="*/ 101193 h 936417"/>
              <a:gd name="connsiteX22" fmla="*/ 816499 w 890474"/>
              <a:gd name="connsiteY22" fmla="*/ 79421 h 936417"/>
              <a:gd name="connsiteX23" fmla="*/ 849156 w 890474"/>
              <a:gd name="connsiteY23" fmla="*/ 57650 h 936417"/>
              <a:gd name="connsiteX24" fmla="*/ 838270 w 890474"/>
              <a:gd name="connsiteY24" fmla="*/ 24993 h 936417"/>
              <a:gd name="connsiteX25" fmla="*/ 827384 w 890474"/>
              <a:gd name="connsiteY25" fmla="*/ 14107 h 936417"/>
              <a:gd name="connsiteX0" fmla="*/ 827383 w 894485"/>
              <a:gd name="connsiteY0" fmla="*/ 14107 h 936417"/>
              <a:gd name="connsiteX1" fmla="*/ 636 w 894485"/>
              <a:gd name="connsiteY1" fmla="*/ 0 h 936417"/>
              <a:gd name="connsiteX2" fmla="*/ 69 w 894485"/>
              <a:gd name="connsiteY2" fmla="*/ 57650 h 936417"/>
              <a:gd name="connsiteX3" fmla="*/ 10955 w 894485"/>
              <a:gd name="connsiteY3" fmla="*/ 90307 h 936417"/>
              <a:gd name="connsiteX4" fmla="*/ 54498 w 894485"/>
              <a:gd name="connsiteY4" fmla="*/ 144735 h 936417"/>
              <a:gd name="connsiteX5" fmla="*/ 65383 w 894485"/>
              <a:gd name="connsiteY5" fmla="*/ 177393 h 936417"/>
              <a:gd name="connsiteX6" fmla="*/ 87155 w 894485"/>
              <a:gd name="connsiteY6" fmla="*/ 199164 h 936417"/>
              <a:gd name="connsiteX7" fmla="*/ 108926 w 894485"/>
              <a:gd name="connsiteY7" fmla="*/ 231821 h 936417"/>
              <a:gd name="connsiteX8" fmla="*/ 130698 w 894485"/>
              <a:gd name="connsiteY8" fmla="*/ 318907 h 936417"/>
              <a:gd name="connsiteX9" fmla="*/ 163355 w 894485"/>
              <a:gd name="connsiteY9" fmla="*/ 482193 h 936417"/>
              <a:gd name="connsiteX10" fmla="*/ 250441 w 894485"/>
              <a:gd name="connsiteY10" fmla="*/ 732563 h 936417"/>
              <a:gd name="connsiteX11" fmla="*/ 304869 w 894485"/>
              <a:gd name="connsiteY11" fmla="*/ 895849 h 936417"/>
              <a:gd name="connsiteX12" fmla="*/ 424612 w 894485"/>
              <a:gd name="connsiteY12" fmla="*/ 928506 h 936417"/>
              <a:gd name="connsiteX13" fmla="*/ 581019 w 894485"/>
              <a:gd name="connsiteY13" fmla="*/ 765220 h 936417"/>
              <a:gd name="connsiteX14" fmla="*/ 591904 w 894485"/>
              <a:gd name="connsiteY14" fmla="*/ 511629 h 936417"/>
              <a:gd name="connsiteX15" fmla="*/ 609669 w 894485"/>
              <a:gd name="connsiteY15" fmla="*/ 384221 h 936417"/>
              <a:gd name="connsiteX16" fmla="*/ 609669 w 894485"/>
              <a:gd name="connsiteY16" fmla="*/ 297135 h 936417"/>
              <a:gd name="connsiteX17" fmla="*/ 620555 w 894485"/>
              <a:gd name="connsiteY17" fmla="*/ 264478 h 936417"/>
              <a:gd name="connsiteX18" fmla="*/ 653212 w 894485"/>
              <a:gd name="connsiteY18" fmla="*/ 253593 h 936417"/>
              <a:gd name="connsiteX19" fmla="*/ 685869 w 894485"/>
              <a:gd name="connsiteY19" fmla="*/ 188278 h 936417"/>
              <a:gd name="connsiteX20" fmla="*/ 707641 w 894485"/>
              <a:gd name="connsiteY20" fmla="*/ 122964 h 936417"/>
              <a:gd name="connsiteX21" fmla="*/ 740298 w 894485"/>
              <a:gd name="connsiteY21" fmla="*/ 101193 h 936417"/>
              <a:gd name="connsiteX22" fmla="*/ 816498 w 894485"/>
              <a:gd name="connsiteY22" fmla="*/ 79421 h 936417"/>
              <a:gd name="connsiteX23" fmla="*/ 776111 w 894485"/>
              <a:gd name="connsiteY23" fmla="*/ 57650 h 936417"/>
              <a:gd name="connsiteX24" fmla="*/ 838269 w 894485"/>
              <a:gd name="connsiteY24" fmla="*/ 24993 h 936417"/>
              <a:gd name="connsiteX25" fmla="*/ 827383 w 894485"/>
              <a:gd name="connsiteY25" fmla="*/ 14107 h 936417"/>
              <a:gd name="connsiteX0" fmla="*/ 783556 w 864251"/>
              <a:gd name="connsiteY0" fmla="*/ 14107 h 936417"/>
              <a:gd name="connsiteX1" fmla="*/ 636 w 864251"/>
              <a:gd name="connsiteY1" fmla="*/ 0 h 936417"/>
              <a:gd name="connsiteX2" fmla="*/ 69 w 864251"/>
              <a:gd name="connsiteY2" fmla="*/ 57650 h 936417"/>
              <a:gd name="connsiteX3" fmla="*/ 10955 w 864251"/>
              <a:gd name="connsiteY3" fmla="*/ 90307 h 936417"/>
              <a:gd name="connsiteX4" fmla="*/ 54498 w 864251"/>
              <a:gd name="connsiteY4" fmla="*/ 144735 h 936417"/>
              <a:gd name="connsiteX5" fmla="*/ 65383 w 864251"/>
              <a:gd name="connsiteY5" fmla="*/ 177393 h 936417"/>
              <a:gd name="connsiteX6" fmla="*/ 87155 w 864251"/>
              <a:gd name="connsiteY6" fmla="*/ 199164 h 936417"/>
              <a:gd name="connsiteX7" fmla="*/ 108926 w 864251"/>
              <a:gd name="connsiteY7" fmla="*/ 231821 h 936417"/>
              <a:gd name="connsiteX8" fmla="*/ 130698 w 864251"/>
              <a:gd name="connsiteY8" fmla="*/ 318907 h 936417"/>
              <a:gd name="connsiteX9" fmla="*/ 163355 w 864251"/>
              <a:gd name="connsiteY9" fmla="*/ 482193 h 936417"/>
              <a:gd name="connsiteX10" fmla="*/ 250441 w 864251"/>
              <a:gd name="connsiteY10" fmla="*/ 732563 h 936417"/>
              <a:gd name="connsiteX11" fmla="*/ 304869 w 864251"/>
              <a:gd name="connsiteY11" fmla="*/ 895849 h 936417"/>
              <a:gd name="connsiteX12" fmla="*/ 424612 w 864251"/>
              <a:gd name="connsiteY12" fmla="*/ 928506 h 936417"/>
              <a:gd name="connsiteX13" fmla="*/ 581019 w 864251"/>
              <a:gd name="connsiteY13" fmla="*/ 765220 h 936417"/>
              <a:gd name="connsiteX14" fmla="*/ 591904 w 864251"/>
              <a:gd name="connsiteY14" fmla="*/ 511629 h 936417"/>
              <a:gd name="connsiteX15" fmla="*/ 609669 w 864251"/>
              <a:gd name="connsiteY15" fmla="*/ 384221 h 936417"/>
              <a:gd name="connsiteX16" fmla="*/ 609669 w 864251"/>
              <a:gd name="connsiteY16" fmla="*/ 297135 h 936417"/>
              <a:gd name="connsiteX17" fmla="*/ 620555 w 864251"/>
              <a:gd name="connsiteY17" fmla="*/ 264478 h 936417"/>
              <a:gd name="connsiteX18" fmla="*/ 653212 w 864251"/>
              <a:gd name="connsiteY18" fmla="*/ 253593 h 936417"/>
              <a:gd name="connsiteX19" fmla="*/ 685869 w 864251"/>
              <a:gd name="connsiteY19" fmla="*/ 188278 h 936417"/>
              <a:gd name="connsiteX20" fmla="*/ 707641 w 864251"/>
              <a:gd name="connsiteY20" fmla="*/ 122964 h 936417"/>
              <a:gd name="connsiteX21" fmla="*/ 740298 w 864251"/>
              <a:gd name="connsiteY21" fmla="*/ 101193 h 936417"/>
              <a:gd name="connsiteX22" fmla="*/ 816498 w 864251"/>
              <a:gd name="connsiteY22" fmla="*/ 79421 h 936417"/>
              <a:gd name="connsiteX23" fmla="*/ 776111 w 864251"/>
              <a:gd name="connsiteY23" fmla="*/ 57650 h 936417"/>
              <a:gd name="connsiteX24" fmla="*/ 838269 w 864251"/>
              <a:gd name="connsiteY24" fmla="*/ 24993 h 936417"/>
              <a:gd name="connsiteX25" fmla="*/ 783556 w 864251"/>
              <a:gd name="connsiteY25" fmla="*/ 14107 h 936417"/>
              <a:gd name="connsiteX0" fmla="*/ 783556 w 864251"/>
              <a:gd name="connsiteY0" fmla="*/ 14107 h 936417"/>
              <a:gd name="connsiteX1" fmla="*/ 636 w 864251"/>
              <a:gd name="connsiteY1" fmla="*/ 0 h 936417"/>
              <a:gd name="connsiteX2" fmla="*/ 69 w 864251"/>
              <a:gd name="connsiteY2" fmla="*/ 57650 h 936417"/>
              <a:gd name="connsiteX3" fmla="*/ 10955 w 864251"/>
              <a:gd name="connsiteY3" fmla="*/ 90307 h 936417"/>
              <a:gd name="connsiteX4" fmla="*/ 54498 w 864251"/>
              <a:gd name="connsiteY4" fmla="*/ 144735 h 936417"/>
              <a:gd name="connsiteX5" fmla="*/ 65383 w 864251"/>
              <a:gd name="connsiteY5" fmla="*/ 177393 h 936417"/>
              <a:gd name="connsiteX6" fmla="*/ 87155 w 864251"/>
              <a:gd name="connsiteY6" fmla="*/ 199164 h 936417"/>
              <a:gd name="connsiteX7" fmla="*/ 108926 w 864251"/>
              <a:gd name="connsiteY7" fmla="*/ 231821 h 936417"/>
              <a:gd name="connsiteX8" fmla="*/ 130698 w 864251"/>
              <a:gd name="connsiteY8" fmla="*/ 318907 h 936417"/>
              <a:gd name="connsiteX9" fmla="*/ 163355 w 864251"/>
              <a:gd name="connsiteY9" fmla="*/ 482193 h 936417"/>
              <a:gd name="connsiteX10" fmla="*/ 250441 w 864251"/>
              <a:gd name="connsiteY10" fmla="*/ 732563 h 936417"/>
              <a:gd name="connsiteX11" fmla="*/ 304869 w 864251"/>
              <a:gd name="connsiteY11" fmla="*/ 895849 h 936417"/>
              <a:gd name="connsiteX12" fmla="*/ 424612 w 864251"/>
              <a:gd name="connsiteY12" fmla="*/ 928506 h 936417"/>
              <a:gd name="connsiteX13" fmla="*/ 581019 w 864251"/>
              <a:gd name="connsiteY13" fmla="*/ 765220 h 936417"/>
              <a:gd name="connsiteX14" fmla="*/ 591904 w 864251"/>
              <a:gd name="connsiteY14" fmla="*/ 511629 h 936417"/>
              <a:gd name="connsiteX15" fmla="*/ 609669 w 864251"/>
              <a:gd name="connsiteY15" fmla="*/ 384221 h 936417"/>
              <a:gd name="connsiteX16" fmla="*/ 609669 w 864251"/>
              <a:gd name="connsiteY16" fmla="*/ 297135 h 936417"/>
              <a:gd name="connsiteX17" fmla="*/ 620555 w 864251"/>
              <a:gd name="connsiteY17" fmla="*/ 264478 h 936417"/>
              <a:gd name="connsiteX18" fmla="*/ 653212 w 864251"/>
              <a:gd name="connsiteY18" fmla="*/ 253593 h 936417"/>
              <a:gd name="connsiteX19" fmla="*/ 685869 w 864251"/>
              <a:gd name="connsiteY19" fmla="*/ 188278 h 936417"/>
              <a:gd name="connsiteX20" fmla="*/ 707641 w 864251"/>
              <a:gd name="connsiteY20" fmla="*/ 122964 h 936417"/>
              <a:gd name="connsiteX21" fmla="*/ 740298 w 864251"/>
              <a:gd name="connsiteY21" fmla="*/ 101193 h 936417"/>
              <a:gd name="connsiteX22" fmla="*/ 758063 w 864251"/>
              <a:gd name="connsiteY22" fmla="*/ 79421 h 936417"/>
              <a:gd name="connsiteX23" fmla="*/ 776111 w 864251"/>
              <a:gd name="connsiteY23" fmla="*/ 57650 h 936417"/>
              <a:gd name="connsiteX24" fmla="*/ 838269 w 864251"/>
              <a:gd name="connsiteY24" fmla="*/ 24993 h 936417"/>
              <a:gd name="connsiteX25" fmla="*/ 783556 w 864251"/>
              <a:gd name="connsiteY25" fmla="*/ 14107 h 936417"/>
              <a:gd name="connsiteX0" fmla="*/ 783556 w 864251"/>
              <a:gd name="connsiteY0" fmla="*/ 14107 h 936417"/>
              <a:gd name="connsiteX1" fmla="*/ 636 w 864251"/>
              <a:gd name="connsiteY1" fmla="*/ 0 h 936417"/>
              <a:gd name="connsiteX2" fmla="*/ 69 w 864251"/>
              <a:gd name="connsiteY2" fmla="*/ 57650 h 936417"/>
              <a:gd name="connsiteX3" fmla="*/ 10955 w 864251"/>
              <a:gd name="connsiteY3" fmla="*/ 90307 h 936417"/>
              <a:gd name="connsiteX4" fmla="*/ 54498 w 864251"/>
              <a:gd name="connsiteY4" fmla="*/ 144735 h 936417"/>
              <a:gd name="connsiteX5" fmla="*/ 65383 w 864251"/>
              <a:gd name="connsiteY5" fmla="*/ 177393 h 936417"/>
              <a:gd name="connsiteX6" fmla="*/ 87155 w 864251"/>
              <a:gd name="connsiteY6" fmla="*/ 199164 h 936417"/>
              <a:gd name="connsiteX7" fmla="*/ 108926 w 864251"/>
              <a:gd name="connsiteY7" fmla="*/ 231821 h 936417"/>
              <a:gd name="connsiteX8" fmla="*/ 130698 w 864251"/>
              <a:gd name="connsiteY8" fmla="*/ 318907 h 936417"/>
              <a:gd name="connsiteX9" fmla="*/ 163355 w 864251"/>
              <a:gd name="connsiteY9" fmla="*/ 482193 h 936417"/>
              <a:gd name="connsiteX10" fmla="*/ 250441 w 864251"/>
              <a:gd name="connsiteY10" fmla="*/ 732563 h 936417"/>
              <a:gd name="connsiteX11" fmla="*/ 304869 w 864251"/>
              <a:gd name="connsiteY11" fmla="*/ 895849 h 936417"/>
              <a:gd name="connsiteX12" fmla="*/ 424612 w 864251"/>
              <a:gd name="connsiteY12" fmla="*/ 928506 h 936417"/>
              <a:gd name="connsiteX13" fmla="*/ 581019 w 864251"/>
              <a:gd name="connsiteY13" fmla="*/ 765220 h 936417"/>
              <a:gd name="connsiteX14" fmla="*/ 635730 w 864251"/>
              <a:gd name="connsiteY14" fmla="*/ 539843 h 936417"/>
              <a:gd name="connsiteX15" fmla="*/ 609669 w 864251"/>
              <a:gd name="connsiteY15" fmla="*/ 384221 h 936417"/>
              <a:gd name="connsiteX16" fmla="*/ 609669 w 864251"/>
              <a:gd name="connsiteY16" fmla="*/ 297135 h 936417"/>
              <a:gd name="connsiteX17" fmla="*/ 620555 w 864251"/>
              <a:gd name="connsiteY17" fmla="*/ 264478 h 936417"/>
              <a:gd name="connsiteX18" fmla="*/ 653212 w 864251"/>
              <a:gd name="connsiteY18" fmla="*/ 253593 h 936417"/>
              <a:gd name="connsiteX19" fmla="*/ 685869 w 864251"/>
              <a:gd name="connsiteY19" fmla="*/ 188278 h 936417"/>
              <a:gd name="connsiteX20" fmla="*/ 707641 w 864251"/>
              <a:gd name="connsiteY20" fmla="*/ 122964 h 936417"/>
              <a:gd name="connsiteX21" fmla="*/ 740298 w 864251"/>
              <a:gd name="connsiteY21" fmla="*/ 101193 h 936417"/>
              <a:gd name="connsiteX22" fmla="*/ 758063 w 864251"/>
              <a:gd name="connsiteY22" fmla="*/ 79421 h 936417"/>
              <a:gd name="connsiteX23" fmla="*/ 776111 w 864251"/>
              <a:gd name="connsiteY23" fmla="*/ 57650 h 936417"/>
              <a:gd name="connsiteX24" fmla="*/ 838269 w 864251"/>
              <a:gd name="connsiteY24" fmla="*/ 24993 h 936417"/>
              <a:gd name="connsiteX25" fmla="*/ 783556 w 864251"/>
              <a:gd name="connsiteY25" fmla="*/ 14107 h 936417"/>
              <a:gd name="connsiteX0" fmla="*/ 783556 w 864251"/>
              <a:gd name="connsiteY0" fmla="*/ 14107 h 932507"/>
              <a:gd name="connsiteX1" fmla="*/ 636 w 864251"/>
              <a:gd name="connsiteY1" fmla="*/ 0 h 932507"/>
              <a:gd name="connsiteX2" fmla="*/ 69 w 864251"/>
              <a:gd name="connsiteY2" fmla="*/ 57650 h 932507"/>
              <a:gd name="connsiteX3" fmla="*/ 10955 w 864251"/>
              <a:gd name="connsiteY3" fmla="*/ 90307 h 932507"/>
              <a:gd name="connsiteX4" fmla="*/ 54498 w 864251"/>
              <a:gd name="connsiteY4" fmla="*/ 144735 h 932507"/>
              <a:gd name="connsiteX5" fmla="*/ 65383 w 864251"/>
              <a:gd name="connsiteY5" fmla="*/ 177393 h 932507"/>
              <a:gd name="connsiteX6" fmla="*/ 87155 w 864251"/>
              <a:gd name="connsiteY6" fmla="*/ 199164 h 932507"/>
              <a:gd name="connsiteX7" fmla="*/ 108926 w 864251"/>
              <a:gd name="connsiteY7" fmla="*/ 231821 h 932507"/>
              <a:gd name="connsiteX8" fmla="*/ 130698 w 864251"/>
              <a:gd name="connsiteY8" fmla="*/ 318907 h 932507"/>
              <a:gd name="connsiteX9" fmla="*/ 163355 w 864251"/>
              <a:gd name="connsiteY9" fmla="*/ 482193 h 932507"/>
              <a:gd name="connsiteX10" fmla="*/ 250441 w 864251"/>
              <a:gd name="connsiteY10" fmla="*/ 732563 h 932507"/>
              <a:gd name="connsiteX11" fmla="*/ 304869 w 864251"/>
              <a:gd name="connsiteY11" fmla="*/ 895849 h 932507"/>
              <a:gd name="connsiteX12" fmla="*/ 424612 w 864251"/>
              <a:gd name="connsiteY12" fmla="*/ 928506 h 932507"/>
              <a:gd name="connsiteX13" fmla="*/ 595628 w 864251"/>
              <a:gd name="connsiteY13" fmla="*/ 821648 h 932507"/>
              <a:gd name="connsiteX14" fmla="*/ 635730 w 864251"/>
              <a:gd name="connsiteY14" fmla="*/ 539843 h 932507"/>
              <a:gd name="connsiteX15" fmla="*/ 609669 w 864251"/>
              <a:gd name="connsiteY15" fmla="*/ 384221 h 932507"/>
              <a:gd name="connsiteX16" fmla="*/ 609669 w 864251"/>
              <a:gd name="connsiteY16" fmla="*/ 297135 h 932507"/>
              <a:gd name="connsiteX17" fmla="*/ 620555 w 864251"/>
              <a:gd name="connsiteY17" fmla="*/ 264478 h 932507"/>
              <a:gd name="connsiteX18" fmla="*/ 653212 w 864251"/>
              <a:gd name="connsiteY18" fmla="*/ 253593 h 932507"/>
              <a:gd name="connsiteX19" fmla="*/ 685869 w 864251"/>
              <a:gd name="connsiteY19" fmla="*/ 188278 h 932507"/>
              <a:gd name="connsiteX20" fmla="*/ 707641 w 864251"/>
              <a:gd name="connsiteY20" fmla="*/ 122964 h 932507"/>
              <a:gd name="connsiteX21" fmla="*/ 740298 w 864251"/>
              <a:gd name="connsiteY21" fmla="*/ 101193 h 932507"/>
              <a:gd name="connsiteX22" fmla="*/ 758063 w 864251"/>
              <a:gd name="connsiteY22" fmla="*/ 79421 h 932507"/>
              <a:gd name="connsiteX23" fmla="*/ 776111 w 864251"/>
              <a:gd name="connsiteY23" fmla="*/ 57650 h 932507"/>
              <a:gd name="connsiteX24" fmla="*/ 838269 w 864251"/>
              <a:gd name="connsiteY24" fmla="*/ 24993 h 932507"/>
              <a:gd name="connsiteX25" fmla="*/ 783556 w 864251"/>
              <a:gd name="connsiteY25" fmla="*/ 14107 h 932507"/>
              <a:gd name="connsiteX0" fmla="*/ 783556 w 864251"/>
              <a:gd name="connsiteY0" fmla="*/ 14107 h 932507"/>
              <a:gd name="connsiteX1" fmla="*/ 636 w 864251"/>
              <a:gd name="connsiteY1" fmla="*/ 0 h 932507"/>
              <a:gd name="connsiteX2" fmla="*/ 69 w 864251"/>
              <a:gd name="connsiteY2" fmla="*/ 57650 h 932507"/>
              <a:gd name="connsiteX3" fmla="*/ 10955 w 864251"/>
              <a:gd name="connsiteY3" fmla="*/ 90307 h 932507"/>
              <a:gd name="connsiteX4" fmla="*/ 54498 w 864251"/>
              <a:gd name="connsiteY4" fmla="*/ 144735 h 932507"/>
              <a:gd name="connsiteX5" fmla="*/ 65383 w 864251"/>
              <a:gd name="connsiteY5" fmla="*/ 177393 h 932507"/>
              <a:gd name="connsiteX6" fmla="*/ 87155 w 864251"/>
              <a:gd name="connsiteY6" fmla="*/ 199164 h 932507"/>
              <a:gd name="connsiteX7" fmla="*/ 108926 w 864251"/>
              <a:gd name="connsiteY7" fmla="*/ 231821 h 932507"/>
              <a:gd name="connsiteX8" fmla="*/ 130698 w 864251"/>
              <a:gd name="connsiteY8" fmla="*/ 318907 h 932507"/>
              <a:gd name="connsiteX9" fmla="*/ 163355 w 864251"/>
              <a:gd name="connsiteY9" fmla="*/ 482193 h 932507"/>
              <a:gd name="connsiteX10" fmla="*/ 250441 w 864251"/>
              <a:gd name="connsiteY10" fmla="*/ 732563 h 932507"/>
              <a:gd name="connsiteX11" fmla="*/ 304869 w 864251"/>
              <a:gd name="connsiteY11" fmla="*/ 895849 h 932507"/>
              <a:gd name="connsiteX12" fmla="*/ 424612 w 864251"/>
              <a:gd name="connsiteY12" fmla="*/ 928506 h 932507"/>
              <a:gd name="connsiteX13" fmla="*/ 595628 w 864251"/>
              <a:gd name="connsiteY13" fmla="*/ 821648 h 932507"/>
              <a:gd name="connsiteX14" fmla="*/ 635730 w 864251"/>
              <a:gd name="connsiteY14" fmla="*/ 539843 h 932507"/>
              <a:gd name="connsiteX15" fmla="*/ 609669 w 864251"/>
              <a:gd name="connsiteY15" fmla="*/ 384221 h 932507"/>
              <a:gd name="connsiteX16" fmla="*/ 653496 w 864251"/>
              <a:gd name="connsiteY16" fmla="*/ 297135 h 932507"/>
              <a:gd name="connsiteX17" fmla="*/ 620555 w 864251"/>
              <a:gd name="connsiteY17" fmla="*/ 264478 h 932507"/>
              <a:gd name="connsiteX18" fmla="*/ 653212 w 864251"/>
              <a:gd name="connsiteY18" fmla="*/ 253593 h 932507"/>
              <a:gd name="connsiteX19" fmla="*/ 685869 w 864251"/>
              <a:gd name="connsiteY19" fmla="*/ 188278 h 932507"/>
              <a:gd name="connsiteX20" fmla="*/ 707641 w 864251"/>
              <a:gd name="connsiteY20" fmla="*/ 122964 h 932507"/>
              <a:gd name="connsiteX21" fmla="*/ 740298 w 864251"/>
              <a:gd name="connsiteY21" fmla="*/ 101193 h 932507"/>
              <a:gd name="connsiteX22" fmla="*/ 758063 w 864251"/>
              <a:gd name="connsiteY22" fmla="*/ 79421 h 932507"/>
              <a:gd name="connsiteX23" fmla="*/ 776111 w 864251"/>
              <a:gd name="connsiteY23" fmla="*/ 57650 h 932507"/>
              <a:gd name="connsiteX24" fmla="*/ 838269 w 864251"/>
              <a:gd name="connsiteY24" fmla="*/ 24993 h 932507"/>
              <a:gd name="connsiteX25" fmla="*/ 783556 w 864251"/>
              <a:gd name="connsiteY25" fmla="*/ 14107 h 932507"/>
              <a:gd name="connsiteX0" fmla="*/ 783556 w 864251"/>
              <a:gd name="connsiteY0" fmla="*/ 14107 h 972820"/>
              <a:gd name="connsiteX1" fmla="*/ 636 w 864251"/>
              <a:gd name="connsiteY1" fmla="*/ 0 h 972820"/>
              <a:gd name="connsiteX2" fmla="*/ 69 w 864251"/>
              <a:gd name="connsiteY2" fmla="*/ 57650 h 972820"/>
              <a:gd name="connsiteX3" fmla="*/ 10955 w 864251"/>
              <a:gd name="connsiteY3" fmla="*/ 90307 h 972820"/>
              <a:gd name="connsiteX4" fmla="*/ 54498 w 864251"/>
              <a:gd name="connsiteY4" fmla="*/ 144735 h 972820"/>
              <a:gd name="connsiteX5" fmla="*/ 65383 w 864251"/>
              <a:gd name="connsiteY5" fmla="*/ 177393 h 972820"/>
              <a:gd name="connsiteX6" fmla="*/ 87155 w 864251"/>
              <a:gd name="connsiteY6" fmla="*/ 199164 h 972820"/>
              <a:gd name="connsiteX7" fmla="*/ 108926 w 864251"/>
              <a:gd name="connsiteY7" fmla="*/ 231821 h 972820"/>
              <a:gd name="connsiteX8" fmla="*/ 130698 w 864251"/>
              <a:gd name="connsiteY8" fmla="*/ 318907 h 972820"/>
              <a:gd name="connsiteX9" fmla="*/ 163355 w 864251"/>
              <a:gd name="connsiteY9" fmla="*/ 482193 h 972820"/>
              <a:gd name="connsiteX10" fmla="*/ 250441 w 864251"/>
              <a:gd name="connsiteY10" fmla="*/ 732563 h 972820"/>
              <a:gd name="connsiteX11" fmla="*/ 304869 w 864251"/>
              <a:gd name="connsiteY11" fmla="*/ 895849 h 972820"/>
              <a:gd name="connsiteX12" fmla="*/ 439220 w 864251"/>
              <a:gd name="connsiteY12" fmla="*/ 970827 h 972820"/>
              <a:gd name="connsiteX13" fmla="*/ 595628 w 864251"/>
              <a:gd name="connsiteY13" fmla="*/ 821648 h 972820"/>
              <a:gd name="connsiteX14" fmla="*/ 635730 w 864251"/>
              <a:gd name="connsiteY14" fmla="*/ 539843 h 972820"/>
              <a:gd name="connsiteX15" fmla="*/ 609669 w 864251"/>
              <a:gd name="connsiteY15" fmla="*/ 384221 h 972820"/>
              <a:gd name="connsiteX16" fmla="*/ 653496 w 864251"/>
              <a:gd name="connsiteY16" fmla="*/ 297135 h 972820"/>
              <a:gd name="connsiteX17" fmla="*/ 620555 w 864251"/>
              <a:gd name="connsiteY17" fmla="*/ 264478 h 972820"/>
              <a:gd name="connsiteX18" fmla="*/ 653212 w 864251"/>
              <a:gd name="connsiteY18" fmla="*/ 253593 h 972820"/>
              <a:gd name="connsiteX19" fmla="*/ 685869 w 864251"/>
              <a:gd name="connsiteY19" fmla="*/ 188278 h 972820"/>
              <a:gd name="connsiteX20" fmla="*/ 707641 w 864251"/>
              <a:gd name="connsiteY20" fmla="*/ 122964 h 972820"/>
              <a:gd name="connsiteX21" fmla="*/ 740298 w 864251"/>
              <a:gd name="connsiteY21" fmla="*/ 101193 h 972820"/>
              <a:gd name="connsiteX22" fmla="*/ 758063 w 864251"/>
              <a:gd name="connsiteY22" fmla="*/ 79421 h 972820"/>
              <a:gd name="connsiteX23" fmla="*/ 776111 w 864251"/>
              <a:gd name="connsiteY23" fmla="*/ 57650 h 972820"/>
              <a:gd name="connsiteX24" fmla="*/ 838269 w 864251"/>
              <a:gd name="connsiteY24" fmla="*/ 24993 h 972820"/>
              <a:gd name="connsiteX25" fmla="*/ 783556 w 864251"/>
              <a:gd name="connsiteY25" fmla="*/ 14107 h 972820"/>
              <a:gd name="connsiteX0" fmla="*/ 783556 w 845617"/>
              <a:gd name="connsiteY0" fmla="*/ 14107 h 972820"/>
              <a:gd name="connsiteX1" fmla="*/ 636 w 845617"/>
              <a:gd name="connsiteY1" fmla="*/ 0 h 972820"/>
              <a:gd name="connsiteX2" fmla="*/ 69 w 845617"/>
              <a:gd name="connsiteY2" fmla="*/ 57650 h 972820"/>
              <a:gd name="connsiteX3" fmla="*/ 10955 w 845617"/>
              <a:gd name="connsiteY3" fmla="*/ 90307 h 972820"/>
              <a:gd name="connsiteX4" fmla="*/ 54498 w 845617"/>
              <a:gd name="connsiteY4" fmla="*/ 144735 h 972820"/>
              <a:gd name="connsiteX5" fmla="*/ 65383 w 845617"/>
              <a:gd name="connsiteY5" fmla="*/ 177393 h 972820"/>
              <a:gd name="connsiteX6" fmla="*/ 87155 w 845617"/>
              <a:gd name="connsiteY6" fmla="*/ 199164 h 972820"/>
              <a:gd name="connsiteX7" fmla="*/ 108926 w 845617"/>
              <a:gd name="connsiteY7" fmla="*/ 231821 h 972820"/>
              <a:gd name="connsiteX8" fmla="*/ 130698 w 845617"/>
              <a:gd name="connsiteY8" fmla="*/ 318907 h 972820"/>
              <a:gd name="connsiteX9" fmla="*/ 163355 w 845617"/>
              <a:gd name="connsiteY9" fmla="*/ 482193 h 972820"/>
              <a:gd name="connsiteX10" fmla="*/ 250441 w 845617"/>
              <a:gd name="connsiteY10" fmla="*/ 732563 h 972820"/>
              <a:gd name="connsiteX11" fmla="*/ 304869 w 845617"/>
              <a:gd name="connsiteY11" fmla="*/ 895849 h 972820"/>
              <a:gd name="connsiteX12" fmla="*/ 439220 w 845617"/>
              <a:gd name="connsiteY12" fmla="*/ 970827 h 972820"/>
              <a:gd name="connsiteX13" fmla="*/ 595628 w 845617"/>
              <a:gd name="connsiteY13" fmla="*/ 821648 h 972820"/>
              <a:gd name="connsiteX14" fmla="*/ 635730 w 845617"/>
              <a:gd name="connsiteY14" fmla="*/ 539843 h 972820"/>
              <a:gd name="connsiteX15" fmla="*/ 609669 w 845617"/>
              <a:gd name="connsiteY15" fmla="*/ 384221 h 972820"/>
              <a:gd name="connsiteX16" fmla="*/ 653496 w 845617"/>
              <a:gd name="connsiteY16" fmla="*/ 297135 h 972820"/>
              <a:gd name="connsiteX17" fmla="*/ 620555 w 845617"/>
              <a:gd name="connsiteY17" fmla="*/ 264478 h 972820"/>
              <a:gd name="connsiteX18" fmla="*/ 653212 w 845617"/>
              <a:gd name="connsiteY18" fmla="*/ 253593 h 972820"/>
              <a:gd name="connsiteX19" fmla="*/ 685869 w 845617"/>
              <a:gd name="connsiteY19" fmla="*/ 188278 h 972820"/>
              <a:gd name="connsiteX20" fmla="*/ 707641 w 845617"/>
              <a:gd name="connsiteY20" fmla="*/ 122964 h 972820"/>
              <a:gd name="connsiteX21" fmla="*/ 740298 w 845617"/>
              <a:gd name="connsiteY21" fmla="*/ 101193 h 972820"/>
              <a:gd name="connsiteX22" fmla="*/ 758063 w 845617"/>
              <a:gd name="connsiteY22" fmla="*/ 79421 h 972820"/>
              <a:gd name="connsiteX23" fmla="*/ 776111 w 845617"/>
              <a:gd name="connsiteY23" fmla="*/ 57650 h 972820"/>
              <a:gd name="connsiteX24" fmla="*/ 794443 w 845617"/>
              <a:gd name="connsiteY24" fmla="*/ 39100 h 972820"/>
              <a:gd name="connsiteX25" fmla="*/ 783556 w 845617"/>
              <a:gd name="connsiteY25" fmla="*/ 14107 h 972820"/>
              <a:gd name="connsiteX0" fmla="*/ 784835 w 846898"/>
              <a:gd name="connsiteY0" fmla="*/ 14107 h 972820"/>
              <a:gd name="connsiteX1" fmla="*/ 1915 w 846898"/>
              <a:gd name="connsiteY1" fmla="*/ 0 h 972820"/>
              <a:gd name="connsiteX2" fmla="*/ 1348 w 846898"/>
              <a:gd name="connsiteY2" fmla="*/ 57650 h 972820"/>
              <a:gd name="connsiteX3" fmla="*/ 54842 w 846898"/>
              <a:gd name="connsiteY3" fmla="*/ 90307 h 972820"/>
              <a:gd name="connsiteX4" fmla="*/ 55777 w 846898"/>
              <a:gd name="connsiteY4" fmla="*/ 144735 h 972820"/>
              <a:gd name="connsiteX5" fmla="*/ 66662 w 846898"/>
              <a:gd name="connsiteY5" fmla="*/ 177393 h 972820"/>
              <a:gd name="connsiteX6" fmla="*/ 88434 w 846898"/>
              <a:gd name="connsiteY6" fmla="*/ 199164 h 972820"/>
              <a:gd name="connsiteX7" fmla="*/ 110205 w 846898"/>
              <a:gd name="connsiteY7" fmla="*/ 231821 h 972820"/>
              <a:gd name="connsiteX8" fmla="*/ 131977 w 846898"/>
              <a:gd name="connsiteY8" fmla="*/ 318907 h 972820"/>
              <a:gd name="connsiteX9" fmla="*/ 164634 w 846898"/>
              <a:gd name="connsiteY9" fmla="*/ 482193 h 972820"/>
              <a:gd name="connsiteX10" fmla="*/ 251720 w 846898"/>
              <a:gd name="connsiteY10" fmla="*/ 732563 h 972820"/>
              <a:gd name="connsiteX11" fmla="*/ 306148 w 846898"/>
              <a:gd name="connsiteY11" fmla="*/ 895849 h 972820"/>
              <a:gd name="connsiteX12" fmla="*/ 440499 w 846898"/>
              <a:gd name="connsiteY12" fmla="*/ 970827 h 972820"/>
              <a:gd name="connsiteX13" fmla="*/ 596907 w 846898"/>
              <a:gd name="connsiteY13" fmla="*/ 821648 h 972820"/>
              <a:gd name="connsiteX14" fmla="*/ 637009 w 846898"/>
              <a:gd name="connsiteY14" fmla="*/ 539843 h 972820"/>
              <a:gd name="connsiteX15" fmla="*/ 610948 w 846898"/>
              <a:gd name="connsiteY15" fmla="*/ 384221 h 972820"/>
              <a:gd name="connsiteX16" fmla="*/ 654775 w 846898"/>
              <a:gd name="connsiteY16" fmla="*/ 297135 h 972820"/>
              <a:gd name="connsiteX17" fmla="*/ 621834 w 846898"/>
              <a:gd name="connsiteY17" fmla="*/ 264478 h 972820"/>
              <a:gd name="connsiteX18" fmla="*/ 654491 w 846898"/>
              <a:gd name="connsiteY18" fmla="*/ 253593 h 972820"/>
              <a:gd name="connsiteX19" fmla="*/ 687148 w 846898"/>
              <a:gd name="connsiteY19" fmla="*/ 188278 h 972820"/>
              <a:gd name="connsiteX20" fmla="*/ 708920 w 846898"/>
              <a:gd name="connsiteY20" fmla="*/ 122964 h 972820"/>
              <a:gd name="connsiteX21" fmla="*/ 741577 w 846898"/>
              <a:gd name="connsiteY21" fmla="*/ 101193 h 972820"/>
              <a:gd name="connsiteX22" fmla="*/ 759342 w 846898"/>
              <a:gd name="connsiteY22" fmla="*/ 79421 h 972820"/>
              <a:gd name="connsiteX23" fmla="*/ 777390 w 846898"/>
              <a:gd name="connsiteY23" fmla="*/ 57650 h 972820"/>
              <a:gd name="connsiteX24" fmla="*/ 795722 w 846898"/>
              <a:gd name="connsiteY24" fmla="*/ 39100 h 972820"/>
              <a:gd name="connsiteX25" fmla="*/ 784835 w 846898"/>
              <a:gd name="connsiteY25" fmla="*/ 14107 h 972820"/>
              <a:gd name="connsiteX0" fmla="*/ 782920 w 844982"/>
              <a:gd name="connsiteY0" fmla="*/ 14107 h 972820"/>
              <a:gd name="connsiteX1" fmla="*/ 0 w 844982"/>
              <a:gd name="connsiteY1" fmla="*/ 0 h 972820"/>
              <a:gd name="connsiteX2" fmla="*/ 45086 w 844982"/>
              <a:gd name="connsiteY2" fmla="*/ 51772 h 972820"/>
              <a:gd name="connsiteX3" fmla="*/ 52927 w 844982"/>
              <a:gd name="connsiteY3" fmla="*/ 90307 h 972820"/>
              <a:gd name="connsiteX4" fmla="*/ 53862 w 844982"/>
              <a:gd name="connsiteY4" fmla="*/ 144735 h 972820"/>
              <a:gd name="connsiteX5" fmla="*/ 64747 w 844982"/>
              <a:gd name="connsiteY5" fmla="*/ 177393 h 972820"/>
              <a:gd name="connsiteX6" fmla="*/ 86519 w 844982"/>
              <a:gd name="connsiteY6" fmla="*/ 199164 h 972820"/>
              <a:gd name="connsiteX7" fmla="*/ 108290 w 844982"/>
              <a:gd name="connsiteY7" fmla="*/ 231821 h 972820"/>
              <a:gd name="connsiteX8" fmla="*/ 130062 w 844982"/>
              <a:gd name="connsiteY8" fmla="*/ 318907 h 972820"/>
              <a:gd name="connsiteX9" fmla="*/ 162719 w 844982"/>
              <a:gd name="connsiteY9" fmla="*/ 482193 h 972820"/>
              <a:gd name="connsiteX10" fmla="*/ 249805 w 844982"/>
              <a:gd name="connsiteY10" fmla="*/ 732563 h 972820"/>
              <a:gd name="connsiteX11" fmla="*/ 304233 w 844982"/>
              <a:gd name="connsiteY11" fmla="*/ 895849 h 972820"/>
              <a:gd name="connsiteX12" fmla="*/ 438584 w 844982"/>
              <a:gd name="connsiteY12" fmla="*/ 970827 h 972820"/>
              <a:gd name="connsiteX13" fmla="*/ 594992 w 844982"/>
              <a:gd name="connsiteY13" fmla="*/ 821648 h 972820"/>
              <a:gd name="connsiteX14" fmla="*/ 635094 w 844982"/>
              <a:gd name="connsiteY14" fmla="*/ 539843 h 972820"/>
              <a:gd name="connsiteX15" fmla="*/ 609033 w 844982"/>
              <a:gd name="connsiteY15" fmla="*/ 384221 h 972820"/>
              <a:gd name="connsiteX16" fmla="*/ 652860 w 844982"/>
              <a:gd name="connsiteY16" fmla="*/ 297135 h 972820"/>
              <a:gd name="connsiteX17" fmla="*/ 619919 w 844982"/>
              <a:gd name="connsiteY17" fmla="*/ 264478 h 972820"/>
              <a:gd name="connsiteX18" fmla="*/ 652576 w 844982"/>
              <a:gd name="connsiteY18" fmla="*/ 253593 h 972820"/>
              <a:gd name="connsiteX19" fmla="*/ 685233 w 844982"/>
              <a:gd name="connsiteY19" fmla="*/ 188278 h 972820"/>
              <a:gd name="connsiteX20" fmla="*/ 707005 w 844982"/>
              <a:gd name="connsiteY20" fmla="*/ 122964 h 972820"/>
              <a:gd name="connsiteX21" fmla="*/ 739662 w 844982"/>
              <a:gd name="connsiteY21" fmla="*/ 101193 h 972820"/>
              <a:gd name="connsiteX22" fmla="*/ 757427 w 844982"/>
              <a:gd name="connsiteY22" fmla="*/ 79421 h 972820"/>
              <a:gd name="connsiteX23" fmla="*/ 775475 w 844982"/>
              <a:gd name="connsiteY23" fmla="*/ 57650 h 972820"/>
              <a:gd name="connsiteX24" fmla="*/ 793807 w 844982"/>
              <a:gd name="connsiteY24" fmla="*/ 39100 h 972820"/>
              <a:gd name="connsiteX25" fmla="*/ 782920 w 844982"/>
              <a:gd name="connsiteY25" fmla="*/ 14107 h 972820"/>
              <a:gd name="connsiteX0" fmla="*/ 755528 w 815568"/>
              <a:gd name="connsiteY0" fmla="*/ 19984 h 978697"/>
              <a:gd name="connsiteX1" fmla="*/ 0 w 815568"/>
              <a:gd name="connsiteY1" fmla="*/ 0 h 978697"/>
              <a:gd name="connsiteX2" fmla="*/ 17694 w 815568"/>
              <a:gd name="connsiteY2" fmla="*/ 57649 h 978697"/>
              <a:gd name="connsiteX3" fmla="*/ 25535 w 815568"/>
              <a:gd name="connsiteY3" fmla="*/ 96184 h 978697"/>
              <a:gd name="connsiteX4" fmla="*/ 26470 w 815568"/>
              <a:gd name="connsiteY4" fmla="*/ 150612 h 978697"/>
              <a:gd name="connsiteX5" fmla="*/ 37355 w 815568"/>
              <a:gd name="connsiteY5" fmla="*/ 183270 h 978697"/>
              <a:gd name="connsiteX6" fmla="*/ 59127 w 815568"/>
              <a:gd name="connsiteY6" fmla="*/ 205041 h 978697"/>
              <a:gd name="connsiteX7" fmla="*/ 80898 w 815568"/>
              <a:gd name="connsiteY7" fmla="*/ 237698 h 978697"/>
              <a:gd name="connsiteX8" fmla="*/ 102670 w 815568"/>
              <a:gd name="connsiteY8" fmla="*/ 324784 h 978697"/>
              <a:gd name="connsiteX9" fmla="*/ 135327 w 815568"/>
              <a:gd name="connsiteY9" fmla="*/ 488070 h 978697"/>
              <a:gd name="connsiteX10" fmla="*/ 222413 w 815568"/>
              <a:gd name="connsiteY10" fmla="*/ 738440 h 978697"/>
              <a:gd name="connsiteX11" fmla="*/ 276841 w 815568"/>
              <a:gd name="connsiteY11" fmla="*/ 901726 h 978697"/>
              <a:gd name="connsiteX12" fmla="*/ 411192 w 815568"/>
              <a:gd name="connsiteY12" fmla="*/ 976704 h 978697"/>
              <a:gd name="connsiteX13" fmla="*/ 567600 w 815568"/>
              <a:gd name="connsiteY13" fmla="*/ 827525 h 978697"/>
              <a:gd name="connsiteX14" fmla="*/ 607702 w 815568"/>
              <a:gd name="connsiteY14" fmla="*/ 545720 h 978697"/>
              <a:gd name="connsiteX15" fmla="*/ 581641 w 815568"/>
              <a:gd name="connsiteY15" fmla="*/ 390098 h 978697"/>
              <a:gd name="connsiteX16" fmla="*/ 625468 w 815568"/>
              <a:gd name="connsiteY16" fmla="*/ 303012 h 978697"/>
              <a:gd name="connsiteX17" fmla="*/ 592527 w 815568"/>
              <a:gd name="connsiteY17" fmla="*/ 270355 h 978697"/>
              <a:gd name="connsiteX18" fmla="*/ 625184 w 815568"/>
              <a:gd name="connsiteY18" fmla="*/ 259470 h 978697"/>
              <a:gd name="connsiteX19" fmla="*/ 657841 w 815568"/>
              <a:gd name="connsiteY19" fmla="*/ 194155 h 978697"/>
              <a:gd name="connsiteX20" fmla="*/ 679613 w 815568"/>
              <a:gd name="connsiteY20" fmla="*/ 128841 h 978697"/>
              <a:gd name="connsiteX21" fmla="*/ 712270 w 815568"/>
              <a:gd name="connsiteY21" fmla="*/ 107070 h 978697"/>
              <a:gd name="connsiteX22" fmla="*/ 730035 w 815568"/>
              <a:gd name="connsiteY22" fmla="*/ 85298 h 978697"/>
              <a:gd name="connsiteX23" fmla="*/ 748083 w 815568"/>
              <a:gd name="connsiteY23" fmla="*/ 63527 h 978697"/>
              <a:gd name="connsiteX24" fmla="*/ 766415 w 815568"/>
              <a:gd name="connsiteY24" fmla="*/ 44977 h 978697"/>
              <a:gd name="connsiteX25" fmla="*/ 755528 w 815568"/>
              <a:gd name="connsiteY25" fmla="*/ 19984 h 978697"/>
              <a:gd name="connsiteX0" fmla="*/ 755528 w 815568"/>
              <a:gd name="connsiteY0" fmla="*/ 19984 h 978697"/>
              <a:gd name="connsiteX1" fmla="*/ 0 w 815568"/>
              <a:gd name="connsiteY1" fmla="*/ 0 h 978697"/>
              <a:gd name="connsiteX2" fmla="*/ 17694 w 815568"/>
              <a:gd name="connsiteY2" fmla="*/ 57649 h 978697"/>
              <a:gd name="connsiteX3" fmla="*/ 25535 w 815568"/>
              <a:gd name="connsiteY3" fmla="*/ 96184 h 978697"/>
              <a:gd name="connsiteX4" fmla="*/ 56904 w 815568"/>
              <a:gd name="connsiteY4" fmla="*/ 147672 h 978697"/>
              <a:gd name="connsiteX5" fmla="*/ 37355 w 815568"/>
              <a:gd name="connsiteY5" fmla="*/ 183270 h 978697"/>
              <a:gd name="connsiteX6" fmla="*/ 59127 w 815568"/>
              <a:gd name="connsiteY6" fmla="*/ 205041 h 978697"/>
              <a:gd name="connsiteX7" fmla="*/ 80898 w 815568"/>
              <a:gd name="connsiteY7" fmla="*/ 237698 h 978697"/>
              <a:gd name="connsiteX8" fmla="*/ 102670 w 815568"/>
              <a:gd name="connsiteY8" fmla="*/ 324784 h 978697"/>
              <a:gd name="connsiteX9" fmla="*/ 135327 w 815568"/>
              <a:gd name="connsiteY9" fmla="*/ 488070 h 978697"/>
              <a:gd name="connsiteX10" fmla="*/ 222413 w 815568"/>
              <a:gd name="connsiteY10" fmla="*/ 738440 h 978697"/>
              <a:gd name="connsiteX11" fmla="*/ 276841 w 815568"/>
              <a:gd name="connsiteY11" fmla="*/ 901726 h 978697"/>
              <a:gd name="connsiteX12" fmla="*/ 411192 w 815568"/>
              <a:gd name="connsiteY12" fmla="*/ 976704 h 978697"/>
              <a:gd name="connsiteX13" fmla="*/ 567600 w 815568"/>
              <a:gd name="connsiteY13" fmla="*/ 827525 h 978697"/>
              <a:gd name="connsiteX14" fmla="*/ 607702 w 815568"/>
              <a:gd name="connsiteY14" fmla="*/ 545720 h 978697"/>
              <a:gd name="connsiteX15" fmla="*/ 581641 w 815568"/>
              <a:gd name="connsiteY15" fmla="*/ 390098 h 978697"/>
              <a:gd name="connsiteX16" fmla="*/ 625468 w 815568"/>
              <a:gd name="connsiteY16" fmla="*/ 303012 h 978697"/>
              <a:gd name="connsiteX17" fmla="*/ 592527 w 815568"/>
              <a:gd name="connsiteY17" fmla="*/ 270355 h 978697"/>
              <a:gd name="connsiteX18" fmla="*/ 625184 w 815568"/>
              <a:gd name="connsiteY18" fmla="*/ 259470 h 978697"/>
              <a:gd name="connsiteX19" fmla="*/ 657841 w 815568"/>
              <a:gd name="connsiteY19" fmla="*/ 194155 h 978697"/>
              <a:gd name="connsiteX20" fmla="*/ 679613 w 815568"/>
              <a:gd name="connsiteY20" fmla="*/ 128841 h 978697"/>
              <a:gd name="connsiteX21" fmla="*/ 712270 w 815568"/>
              <a:gd name="connsiteY21" fmla="*/ 107070 h 978697"/>
              <a:gd name="connsiteX22" fmla="*/ 730035 w 815568"/>
              <a:gd name="connsiteY22" fmla="*/ 85298 h 978697"/>
              <a:gd name="connsiteX23" fmla="*/ 748083 w 815568"/>
              <a:gd name="connsiteY23" fmla="*/ 63527 h 978697"/>
              <a:gd name="connsiteX24" fmla="*/ 766415 w 815568"/>
              <a:gd name="connsiteY24" fmla="*/ 44977 h 978697"/>
              <a:gd name="connsiteX25" fmla="*/ 755528 w 815568"/>
              <a:gd name="connsiteY25" fmla="*/ 19984 h 978697"/>
              <a:gd name="connsiteX0" fmla="*/ 755528 w 815568"/>
              <a:gd name="connsiteY0" fmla="*/ 19984 h 978697"/>
              <a:gd name="connsiteX1" fmla="*/ 0 w 815568"/>
              <a:gd name="connsiteY1" fmla="*/ 0 h 978697"/>
              <a:gd name="connsiteX2" fmla="*/ 17694 w 815568"/>
              <a:gd name="connsiteY2" fmla="*/ 57649 h 978697"/>
              <a:gd name="connsiteX3" fmla="*/ 25535 w 815568"/>
              <a:gd name="connsiteY3" fmla="*/ 96184 h 978697"/>
              <a:gd name="connsiteX4" fmla="*/ 56904 w 815568"/>
              <a:gd name="connsiteY4" fmla="*/ 147672 h 978697"/>
              <a:gd name="connsiteX5" fmla="*/ 76922 w 815568"/>
              <a:gd name="connsiteY5" fmla="*/ 183270 h 978697"/>
              <a:gd name="connsiteX6" fmla="*/ 59127 w 815568"/>
              <a:gd name="connsiteY6" fmla="*/ 205041 h 978697"/>
              <a:gd name="connsiteX7" fmla="*/ 80898 w 815568"/>
              <a:gd name="connsiteY7" fmla="*/ 237698 h 978697"/>
              <a:gd name="connsiteX8" fmla="*/ 102670 w 815568"/>
              <a:gd name="connsiteY8" fmla="*/ 324784 h 978697"/>
              <a:gd name="connsiteX9" fmla="*/ 135327 w 815568"/>
              <a:gd name="connsiteY9" fmla="*/ 488070 h 978697"/>
              <a:gd name="connsiteX10" fmla="*/ 222413 w 815568"/>
              <a:gd name="connsiteY10" fmla="*/ 738440 h 978697"/>
              <a:gd name="connsiteX11" fmla="*/ 276841 w 815568"/>
              <a:gd name="connsiteY11" fmla="*/ 901726 h 978697"/>
              <a:gd name="connsiteX12" fmla="*/ 411192 w 815568"/>
              <a:gd name="connsiteY12" fmla="*/ 976704 h 978697"/>
              <a:gd name="connsiteX13" fmla="*/ 567600 w 815568"/>
              <a:gd name="connsiteY13" fmla="*/ 827525 h 978697"/>
              <a:gd name="connsiteX14" fmla="*/ 607702 w 815568"/>
              <a:gd name="connsiteY14" fmla="*/ 545720 h 978697"/>
              <a:gd name="connsiteX15" fmla="*/ 581641 w 815568"/>
              <a:gd name="connsiteY15" fmla="*/ 390098 h 978697"/>
              <a:gd name="connsiteX16" fmla="*/ 625468 w 815568"/>
              <a:gd name="connsiteY16" fmla="*/ 303012 h 978697"/>
              <a:gd name="connsiteX17" fmla="*/ 592527 w 815568"/>
              <a:gd name="connsiteY17" fmla="*/ 270355 h 978697"/>
              <a:gd name="connsiteX18" fmla="*/ 625184 w 815568"/>
              <a:gd name="connsiteY18" fmla="*/ 259470 h 978697"/>
              <a:gd name="connsiteX19" fmla="*/ 657841 w 815568"/>
              <a:gd name="connsiteY19" fmla="*/ 194155 h 978697"/>
              <a:gd name="connsiteX20" fmla="*/ 679613 w 815568"/>
              <a:gd name="connsiteY20" fmla="*/ 128841 h 978697"/>
              <a:gd name="connsiteX21" fmla="*/ 712270 w 815568"/>
              <a:gd name="connsiteY21" fmla="*/ 107070 h 978697"/>
              <a:gd name="connsiteX22" fmla="*/ 730035 w 815568"/>
              <a:gd name="connsiteY22" fmla="*/ 85298 h 978697"/>
              <a:gd name="connsiteX23" fmla="*/ 748083 w 815568"/>
              <a:gd name="connsiteY23" fmla="*/ 63527 h 978697"/>
              <a:gd name="connsiteX24" fmla="*/ 766415 w 815568"/>
              <a:gd name="connsiteY24" fmla="*/ 44977 h 978697"/>
              <a:gd name="connsiteX25" fmla="*/ 755528 w 815568"/>
              <a:gd name="connsiteY25" fmla="*/ 19984 h 978697"/>
              <a:gd name="connsiteX0" fmla="*/ 755528 w 815568"/>
              <a:gd name="connsiteY0" fmla="*/ 19984 h 978697"/>
              <a:gd name="connsiteX1" fmla="*/ 0 w 815568"/>
              <a:gd name="connsiteY1" fmla="*/ 0 h 978697"/>
              <a:gd name="connsiteX2" fmla="*/ 17694 w 815568"/>
              <a:gd name="connsiteY2" fmla="*/ 57649 h 978697"/>
              <a:gd name="connsiteX3" fmla="*/ 25535 w 815568"/>
              <a:gd name="connsiteY3" fmla="*/ 96184 h 978697"/>
              <a:gd name="connsiteX4" fmla="*/ 56904 w 815568"/>
              <a:gd name="connsiteY4" fmla="*/ 147672 h 978697"/>
              <a:gd name="connsiteX5" fmla="*/ 76922 w 815568"/>
              <a:gd name="connsiteY5" fmla="*/ 183270 h 978697"/>
              <a:gd name="connsiteX6" fmla="*/ 86518 w 815568"/>
              <a:gd name="connsiteY6" fmla="*/ 207980 h 978697"/>
              <a:gd name="connsiteX7" fmla="*/ 80898 w 815568"/>
              <a:gd name="connsiteY7" fmla="*/ 237698 h 978697"/>
              <a:gd name="connsiteX8" fmla="*/ 102670 w 815568"/>
              <a:gd name="connsiteY8" fmla="*/ 324784 h 978697"/>
              <a:gd name="connsiteX9" fmla="*/ 135327 w 815568"/>
              <a:gd name="connsiteY9" fmla="*/ 488070 h 978697"/>
              <a:gd name="connsiteX10" fmla="*/ 222413 w 815568"/>
              <a:gd name="connsiteY10" fmla="*/ 738440 h 978697"/>
              <a:gd name="connsiteX11" fmla="*/ 276841 w 815568"/>
              <a:gd name="connsiteY11" fmla="*/ 901726 h 978697"/>
              <a:gd name="connsiteX12" fmla="*/ 411192 w 815568"/>
              <a:gd name="connsiteY12" fmla="*/ 976704 h 978697"/>
              <a:gd name="connsiteX13" fmla="*/ 567600 w 815568"/>
              <a:gd name="connsiteY13" fmla="*/ 827525 h 978697"/>
              <a:gd name="connsiteX14" fmla="*/ 607702 w 815568"/>
              <a:gd name="connsiteY14" fmla="*/ 545720 h 978697"/>
              <a:gd name="connsiteX15" fmla="*/ 581641 w 815568"/>
              <a:gd name="connsiteY15" fmla="*/ 390098 h 978697"/>
              <a:gd name="connsiteX16" fmla="*/ 625468 w 815568"/>
              <a:gd name="connsiteY16" fmla="*/ 303012 h 978697"/>
              <a:gd name="connsiteX17" fmla="*/ 592527 w 815568"/>
              <a:gd name="connsiteY17" fmla="*/ 270355 h 978697"/>
              <a:gd name="connsiteX18" fmla="*/ 625184 w 815568"/>
              <a:gd name="connsiteY18" fmla="*/ 259470 h 978697"/>
              <a:gd name="connsiteX19" fmla="*/ 657841 w 815568"/>
              <a:gd name="connsiteY19" fmla="*/ 194155 h 978697"/>
              <a:gd name="connsiteX20" fmla="*/ 679613 w 815568"/>
              <a:gd name="connsiteY20" fmla="*/ 128841 h 978697"/>
              <a:gd name="connsiteX21" fmla="*/ 712270 w 815568"/>
              <a:gd name="connsiteY21" fmla="*/ 107070 h 978697"/>
              <a:gd name="connsiteX22" fmla="*/ 730035 w 815568"/>
              <a:gd name="connsiteY22" fmla="*/ 85298 h 978697"/>
              <a:gd name="connsiteX23" fmla="*/ 748083 w 815568"/>
              <a:gd name="connsiteY23" fmla="*/ 63527 h 978697"/>
              <a:gd name="connsiteX24" fmla="*/ 766415 w 815568"/>
              <a:gd name="connsiteY24" fmla="*/ 44977 h 978697"/>
              <a:gd name="connsiteX25" fmla="*/ 755528 w 815568"/>
              <a:gd name="connsiteY25" fmla="*/ 19984 h 978697"/>
              <a:gd name="connsiteX0" fmla="*/ 755528 w 815568"/>
              <a:gd name="connsiteY0" fmla="*/ 19984 h 978697"/>
              <a:gd name="connsiteX1" fmla="*/ 0 w 815568"/>
              <a:gd name="connsiteY1" fmla="*/ 0 h 978697"/>
              <a:gd name="connsiteX2" fmla="*/ 17694 w 815568"/>
              <a:gd name="connsiteY2" fmla="*/ 57649 h 978697"/>
              <a:gd name="connsiteX3" fmla="*/ 25535 w 815568"/>
              <a:gd name="connsiteY3" fmla="*/ 96184 h 978697"/>
              <a:gd name="connsiteX4" fmla="*/ 56904 w 815568"/>
              <a:gd name="connsiteY4" fmla="*/ 147672 h 978697"/>
              <a:gd name="connsiteX5" fmla="*/ 76922 w 815568"/>
              <a:gd name="connsiteY5" fmla="*/ 183270 h 978697"/>
              <a:gd name="connsiteX6" fmla="*/ 86518 w 815568"/>
              <a:gd name="connsiteY6" fmla="*/ 207980 h 978697"/>
              <a:gd name="connsiteX7" fmla="*/ 80898 w 815568"/>
              <a:gd name="connsiteY7" fmla="*/ 237698 h 978697"/>
              <a:gd name="connsiteX8" fmla="*/ 102670 w 815568"/>
              <a:gd name="connsiteY8" fmla="*/ 324784 h 978697"/>
              <a:gd name="connsiteX9" fmla="*/ 135327 w 815568"/>
              <a:gd name="connsiteY9" fmla="*/ 488070 h 978697"/>
              <a:gd name="connsiteX10" fmla="*/ 222413 w 815568"/>
              <a:gd name="connsiteY10" fmla="*/ 738440 h 978697"/>
              <a:gd name="connsiteX11" fmla="*/ 276841 w 815568"/>
              <a:gd name="connsiteY11" fmla="*/ 901726 h 978697"/>
              <a:gd name="connsiteX12" fmla="*/ 411192 w 815568"/>
              <a:gd name="connsiteY12" fmla="*/ 976704 h 978697"/>
              <a:gd name="connsiteX13" fmla="*/ 567600 w 815568"/>
              <a:gd name="connsiteY13" fmla="*/ 827525 h 978697"/>
              <a:gd name="connsiteX14" fmla="*/ 607702 w 815568"/>
              <a:gd name="connsiteY14" fmla="*/ 545720 h 978697"/>
              <a:gd name="connsiteX15" fmla="*/ 581641 w 815568"/>
              <a:gd name="connsiteY15" fmla="*/ 390098 h 978697"/>
              <a:gd name="connsiteX16" fmla="*/ 625468 w 815568"/>
              <a:gd name="connsiteY16" fmla="*/ 303012 h 978697"/>
              <a:gd name="connsiteX17" fmla="*/ 625184 w 815568"/>
              <a:gd name="connsiteY17" fmla="*/ 259470 h 978697"/>
              <a:gd name="connsiteX18" fmla="*/ 657841 w 815568"/>
              <a:gd name="connsiteY18" fmla="*/ 194155 h 978697"/>
              <a:gd name="connsiteX19" fmla="*/ 679613 w 815568"/>
              <a:gd name="connsiteY19" fmla="*/ 128841 h 978697"/>
              <a:gd name="connsiteX20" fmla="*/ 712270 w 815568"/>
              <a:gd name="connsiteY20" fmla="*/ 107070 h 978697"/>
              <a:gd name="connsiteX21" fmla="*/ 730035 w 815568"/>
              <a:gd name="connsiteY21" fmla="*/ 85298 h 978697"/>
              <a:gd name="connsiteX22" fmla="*/ 748083 w 815568"/>
              <a:gd name="connsiteY22" fmla="*/ 63527 h 978697"/>
              <a:gd name="connsiteX23" fmla="*/ 766415 w 815568"/>
              <a:gd name="connsiteY23" fmla="*/ 44977 h 978697"/>
              <a:gd name="connsiteX24" fmla="*/ 755528 w 815568"/>
              <a:gd name="connsiteY24" fmla="*/ 19984 h 978697"/>
              <a:gd name="connsiteX0" fmla="*/ 746398 w 808794"/>
              <a:gd name="connsiteY0" fmla="*/ 17046 h 978697"/>
              <a:gd name="connsiteX1" fmla="*/ 0 w 808794"/>
              <a:gd name="connsiteY1" fmla="*/ 0 h 978697"/>
              <a:gd name="connsiteX2" fmla="*/ 17694 w 808794"/>
              <a:gd name="connsiteY2" fmla="*/ 57649 h 978697"/>
              <a:gd name="connsiteX3" fmla="*/ 25535 w 808794"/>
              <a:gd name="connsiteY3" fmla="*/ 96184 h 978697"/>
              <a:gd name="connsiteX4" fmla="*/ 56904 w 808794"/>
              <a:gd name="connsiteY4" fmla="*/ 147672 h 978697"/>
              <a:gd name="connsiteX5" fmla="*/ 76922 w 808794"/>
              <a:gd name="connsiteY5" fmla="*/ 183270 h 978697"/>
              <a:gd name="connsiteX6" fmla="*/ 86518 w 808794"/>
              <a:gd name="connsiteY6" fmla="*/ 207980 h 978697"/>
              <a:gd name="connsiteX7" fmla="*/ 80898 w 808794"/>
              <a:gd name="connsiteY7" fmla="*/ 237698 h 978697"/>
              <a:gd name="connsiteX8" fmla="*/ 102670 w 808794"/>
              <a:gd name="connsiteY8" fmla="*/ 324784 h 978697"/>
              <a:gd name="connsiteX9" fmla="*/ 135327 w 808794"/>
              <a:gd name="connsiteY9" fmla="*/ 488070 h 978697"/>
              <a:gd name="connsiteX10" fmla="*/ 222413 w 808794"/>
              <a:gd name="connsiteY10" fmla="*/ 738440 h 978697"/>
              <a:gd name="connsiteX11" fmla="*/ 276841 w 808794"/>
              <a:gd name="connsiteY11" fmla="*/ 901726 h 978697"/>
              <a:gd name="connsiteX12" fmla="*/ 411192 w 808794"/>
              <a:gd name="connsiteY12" fmla="*/ 976704 h 978697"/>
              <a:gd name="connsiteX13" fmla="*/ 567600 w 808794"/>
              <a:gd name="connsiteY13" fmla="*/ 827525 h 978697"/>
              <a:gd name="connsiteX14" fmla="*/ 607702 w 808794"/>
              <a:gd name="connsiteY14" fmla="*/ 545720 h 978697"/>
              <a:gd name="connsiteX15" fmla="*/ 581641 w 808794"/>
              <a:gd name="connsiteY15" fmla="*/ 390098 h 978697"/>
              <a:gd name="connsiteX16" fmla="*/ 625468 w 808794"/>
              <a:gd name="connsiteY16" fmla="*/ 303012 h 978697"/>
              <a:gd name="connsiteX17" fmla="*/ 625184 w 808794"/>
              <a:gd name="connsiteY17" fmla="*/ 259470 h 978697"/>
              <a:gd name="connsiteX18" fmla="*/ 657841 w 808794"/>
              <a:gd name="connsiteY18" fmla="*/ 194155 h 978697"/>
              <a:gd name="connsiteX19" fmla="*/ 679613 w 808794"/>
              <a:gd name="connsiteY19" fmla="*/ 128841 h 978697"/>
              <a:gd name="connsiteX20" fmla="*/ 712270 w 808794"/>
              <a:gd name="connsiteY20" fmla="*/ 107070 h 978697"/>
              <a:gd name="connsiteX21" fmla="*/ 730035 w 808794"/>
              <a:gd name="connsiteY21" fmla="*/ 85298 h 978697"/>
              <a:gd name="connsiteX22" fmla="*/ 748083 w 808794"/>
              <a:gd name="connsiteY22" fmla="*/ 63527 h 978697"/>
              <a:gd name="connsiteX23" fmla="*/ 766415 w 808794"/>
              <a:gd name="connsiteY23" fmla="*/ 44977 h 978697"/>
              <a:gd name="connsiteX24" fmla="*/ 746398 w 808794"/>
              <a:gd name="connsiteY24" fmla="*/ 17046 h 978697"/>
              <a:gd name="connsiteX0" fmla="*/ 746398 w 766417"/>
              <a:gd name="connsiteY0" fmla="*/ 17046 h 978697"/>
              <a:gd name="connsiteX1" fmla="*/ 0 w 766417"/>
              <a:gd name="connsiteY1" fmla="*/ 0 h 978697"/>
              <a:gd name="connsiteX2" fmla="*/ 17694 w 766417"/>
              <a:gd name="connsiteY2" fmla="*/ 57649 h 978697"/>
              <a:gd name="connsiteX3" fmla="*/ 25535 w 766417"/>
              <a:gd name="connsiteY3" fmla="*/ 96184 h 978697"/>
              <a:gd name="connsiteX4" fmla="*/ 56904 w 766417"/>
              <a:gd name="connsiteY4" fmla="*/ 147672 h 978697"/>
              <a:gd name="connsiteX5" fmla="*/ 76922 w 766417"/>
              <a:gd name="connsiteY5" fmla="*/ 183270 h 978697"/>
              <a:gd name="connsiteX6" fmla="*/ 86518 w 766417"/>
              <a:gd name="connsiteY6" fmla="*/ 207980 h 978697"/>
              <a:gd name="connsiteX7" fmla="*/ 80898 w 766417"/>
              <a:gd name="connsiteY7" fmla="*/ 237698 h 978697"/>
              <a:gd name="connsiteX8" fmla="*/ 102670 w 766417"/>
              <a:gd name="connsiteY8" fmla="*/ 324784 h 978697"/>
              <a:gd name="connsiteX9" fmla="*/ 135327 w 766417"/>
              <a:gd name="connsiteY9" fmla="*/ 488070 h 978697"/>
              <a:gd name="connsiteX10" fmla="*/ 222413 w 766417"/>
              <a:gd name="connsiteY10" fmla="*/ 738440 h 978697"/>
              <a:gd name="connsiteX11" fmla="*/ 276841 w 766417"/>
              <a:gd name="connsiteY11" fmla="*/ 901726 h 978697"/>
              <a:gd name="connsiteX12" fmla="*/ 411192 w 766417"/>
              <a:gd name="connsiteY12" fmla="*/ 976704 h 978697"/>
              <a:gd name="connsiteX13" fmla="*/ 567600 w 766417"/>
              <a:gd name="connsiteY13" fmla="*/ 827525 h 978697"/>
              <a:gd name="connsiteX14" fmla="*/ 607702 w 766417"/>
              <a:gd name="connsiteY14" fmla="*/ 545720 h 978697"/>
              <a:gd name="connsiteX15" fmla="*/ 581641 w 766417"/>
              <a:gd name="connsiteY15" fmla="*/ 390098 h 978697"/>
              <a:gd name="connsiteX16" fmla="*/ 625468 w 766417"/>
              <a:gd name="connsiteY16" fmla="*/ 303012 h 978697"/>
              <a:gd name="connsiteX17" fmla="*/ 625184 w 766417"/>
              <a:gd name="connsiteY17" fmla="*/ 259470 h 978697"/>
              <a:gd name="connsiteX18" fmla="*/ 657841 w 766417"/>
              <a:gd name="connsiteY18" fmla="*/ 194155 h 978697"/>
              <a:gd name="connsiteX19" fmla="*/ 679613 w 766417"/>
              <a:gd name="connsiteY19" fmla="*/ 128841 h 978697"/>
              <a:gd name="connsiteX20" fmla="*/ 712270 w 766417"/>
              <a:gd name="connsiteY20" fmla="*/ 107070 h 978697"/>
              <a:gd name="connsiteX21" fmla="*/ 730035 w 766417"/>
              <a:gd name="connsiteY21" fmla="*/ 85298 h 978697"/>
              <a:gd name="connsiteX22" fmla="*/ 748083 w 766417"/>
              <a:gd name="connsiteY22" fmla="*/ 63527 h 978697"/>
              <a:gd name="connsiteX23" fmla="*/ 766415 w 766417"/>
              <a:gd name="connsiteY23" fmla="*/ 44977 h 978697"/>
              <a:gd name="connsiteX24" fmla="*/ 746398 w 766417"/>
              <a:gd name="connsiteY24" fmla="*/ 17046 h 978697"/>
              <a:gd name="connsiteX0" fmla="*/ 746398 w 800204"/>
              <a:gd name="connsiteY0" fmla="*/ 17046 h 978697"/>
              <a:gd name="connsiteX1" fmla="*/ 0 w 800204"/>
              <a:gd name="connsiteY1" fmla="*/ 0 h 978697"/>
              <a:gd name="connsiteX2" fmla="*/ 17694 w 800204"/>
              <a:gd name="connsiteY2" fmla="*/ 57649 h 978697"/>
              <a:gd name="connsiteX3" fmla="*/ 25535 w 800204"/>
              <a:gd name="connsiteY3" fmla="*/ 96184 h 978697"/>
              <a:gd name="connsiteX4" fmla="*/ 56904 w 800204"/>
              <a:gd name="connsiteY4" fmla="*/ 147672 h 978697"/>
              <a:gd name="connsiteX5" fmla="*/ 76922 w 800204"/>
              <a:gd name="connsiteY5" fmla="*/ 183270 h 978697"/>
              <a:gd name="connsiteX6" fmla="*/ 86518 w 800204"/>
              <a:gd name="connsiteY6" fmla="*/ 207980 h 978697"/>
              <a:gd name="connsiteX7" fmla="*/ 80898 w 800204"/>
              <a:gd name="connsiteY7" fmla="*/ 237698 h 978697"/>
              <a:gd name="connsiteX8" fmla="*/ 102670 w 800204"/>
              <a:gd name="connsiteY8" fmla="*/ 324784 h 978697"/>
              <a:gd name="connsiteX9" fmla="*/ 135327 w 800204"/>
              <a:gd name="connsiteY9" fmla="*/ 488070 h 978697"/>
              <a:gd name="connsiteX10" fmla="*/ 222413 w 800204"/>
              <a:gd name="connsiteY10" fmla="*/ 738440 h 978697"/>
              <a:gd name="connsiteX11" fmla="*/ 276841 w 800204"/>
              <a:gd name="connsiteY11" fmla="*/ 901726 h 978697"/>
              <a:gd name="connsiteX12" fmla="*/ 411192 w 800204"/>
              <a:gd name="connsiteY12" fmla="*/ 976704 h 978697"/>
              <a:gd name="connsiteX13" fmla="*/ 567600 w 800204"/>
              <a:gd name="connsiteY13" fmla="*/ 827525 h 978697"/>
              <a:gd name="connsiteX14" fmla="*/ 607702 w 800204"/>
              <a:gd name="connsiteY14" fmla="*/ 545720 h 978697"/>
              <a:gd name="connsiteX15" fmla="*/ 581641 w 800204"/>
              <a:gd name="connsiteY15" fmla="*/ 390098 h 978697"/>
              <a:gd name="connsiteX16" fmla="*/ 625468 w 800204"/>
              <a:gd name="connsiteY16" fmla="*/ 303012 h 978697"/>
              <a:gd name="connsiteX17" fmla="*/ 625184 w 800204"/>
              <a:gd name="connsiteY17" fmla="*/ 259470 h 978697"/>
              <a:gd name="connsiteX18" fmla="*/ 657841 w 800204"/>
              <a:gd name="connsiteY18" fmla="*/ 194155 h 978697"/>
              <a:gd name="connsiteX19" fmla="*/ 679613 w 800204"/>
              <a:gd name="connsiteY19" fmla="*/ 128841 h 978697"/>
              <a:gd name="connsiteX20" fmla="*/ 712270 w 800204"/>
              <a:gd name="connsiteY20" fmla="*/ 107070 h 978697"/>
              <a:gd name="connsiteX21" fmla="*/ 730035 w 800204"/>
              <a:gd name="connsiteY21" fmla="*/ 85298 h 978697"/>
              <a:gd name="connsiteX22" fmla="*/ 748083 w 800204"/>
              <a:gd name="connsiteY22" fmla="*/ 63527 h 978697"/>
              <a:gd name="connsiteX23" fmla="*/ 742066 w 800204"/>
              <a:gd name="connsiteY23" fmla="*/ 42038 h 978697"/>
              <a:gd name="connsiteX24" fmla="*/ 746398 w 800204"/>
              <a:gd name="connsiteY24" fmla="*/ 17046 h 978697"/>
              <a:gd name="connsiteX0" fmla="*/ 740312 w 795447"/>
              <a:gd name="connsiteY0" fmla="*/ 11168 h 978697"/>
              <a:gd name="connsiteX1" fmla="*/ 0 w 795447"/>
              <a:gd name="connsiteY1" fmla="*/ 0 h 978697"/>
              <a:gd name="connsiteX2" fmla="*/ 17694 w 795447"/>
              <a:gd name="connsiteY2" fmla="*/ 57649 h 978697"/>
              <a:gd name="connsiteX3" fmla="*/ 25535 w 795447"/>
              <a:gd name="connsiteY3" fmla="*/ 96184 h 978697"/>
              <a:gd name="connsiteX4" fmla="*/ 56904 w 795447"/>
              <a:gd name="connsiteY4" fmla="*/ 147672 h 978697"/>
              <a:gd name="connsiteX5" fmla="*/ 76922 w 795447"/>
              <a:gd name="connsiteY5" fmla="*/ 183270 h 978697"/>
              <a:gd name="connsiteX6" fmla="*/ 86518 w 795447"/>
              <a:gd name="connsiteY6" fmla="*/ 207980 h 978697"/>
              <a:gd name="connsiteX7" fmla="*/ 80898 w 795447"/>
              <a:gd name="connsiteY7" fmla="*/ 237698 h 978697"/>
              <a:gd name="connsiteX8" fmla="*/ 102670 w 795447"/>
              <a:gd name="connsiteY8" fmla="*/ 324784 h 978697"/>
              <a:gd name="connsiteX9" fmla="*/ 135327 w 795447"/>
              <a:gd name="connsiteY9" fmla="*/ 488070 h 978697"/>
              <a:gd name="connsiteX10" fmla="*/ 222413 w 795447"/>
              <a:gd name="connsiteY10" fmla="*/ 738440 h 978697"/>
              <a:gd name="connsiteX11" fmla="*/ 276841 w 795447"/>
              <a:gd name="connsiteY11" fmla="*/ 901726 h 978697"/>
              <a:gd name="connsiteX12" fmla="*/ 411192 w 795447"/>
              <a:gd name="connsiteY12" fmla="*/ 976704 h 978697"/>
              <a:gd name="connsiteX13" fmla="*/ 567600 w 795447"/>
              <a:gd name="connsiteY13" fmla="*/ 827525 h 978697"/>
              <a:gd name="connsiteX14" fmla="*/ 607702 w 795447"/>
              <a:gd name="connsiteY14" fmla="*/ 545720 h 978697"/>
              <a:gd name="connsiteX15" fmla="*/ 581641 w 795447"/>
              <a:gd name="connsiteY15" fmla="*/ 390098 h 978697"/>
              <a:gd name="connsiteX16" fmla="*/ 625468 w 795447"/>
              <a:gd name="connsiteY16" fmla="*/ 303012 h 978697"/>
              <a:gd name="connsiteX17" fmla="*/ 625184 w 795447"/>
              <a:gd name="connsiteY17" fmla="*/ 259470 h 978697"/>
              <a:gd name="connsiteX18" fmla="*/ 657841 w 795447"/>
              <a:gd name="connsiteY18" fmla="*/ 194155 h 978697"/>
              <a:gd name="connsiteX19" fmla="*/ 679613 w 795447"/>
              <a:gd name="connsiteY19" fmla="*/ 128841 h 978697"/>
              <a:gd name="connsiteX20" fmla="*/ 712270 w 795447"/>
              <a:gd name="connsiteY20" fmla="*/ 107070 h 978697"/>
              <a:gd name="connsiteX21" fmla="*/ 730035 w 795447"/>
              <a:gd name="connsiteY21" fmla="*/ 85298 h 978697"/>
              <a:gd name="connsiteX22" fmla="*/ 748083 w 795447"/>
              <a:gd name="connsiteY22" fmla="*/ 63527 h 978697"/>
              <a:gd name="connsiteX23" fmla="*/ 742066 w 795447"/>
              <a:gd name="connsiteY23" fmla="*/ 42038 h 978697"/>
              <a:gd name="connsiteX24" fmla="*/ 740312 w 795447"/>
              <a:gd name="connsiteY24" fmla="*/ 11168 h 978697"/>
              <a:gd name="connsiteX0" fmla="*/ 792321 w 848501"/>
              <a:gd name="connsiteY0" fmla="*/ 42179 h 978838"/>
              <a:gd name="connsiteX1" fmla="*/ 50255 w 848501"/>
              <a:gd name="connsiteY1" fmla="*/ 141 h 978838"/>
              <a:gd name="connsiteX2" fmla="*/ 67949 w 848501"/>
              <a:gd name="connsiteY2" fmla="*/ 57790 h 978838"/>
              <a:gd name="connsiteX3" fmla="*/ 75790 w 848501"/>
              <a:gd name="connsiteY3" fmla="*/ 96325 h 978838"/>
              <a:gd name="connsiteX4" fmla="*/ 107159 w 848501"/>
              <a:gd name="connsiteY4" fmla="*/ 147813 h 978838"/>
              <a:gd name="connsiteX5" fmla="*/ 127177 w 848501"/>
              <a:gd name="connsiteY5" fmla="*/ 183411 h 978838"/>
              <a:gd name="connsiteX6" fmla="*/ 136773 w 848501"/>
              <a:gd name="connsiteY6" fmla="*/ 208121 h 978838"/>
              <a:gd name="connsiteX7" fmla="*/ 131153 w 848501"/>
              <a:gd name="connsiteY7" fmla="*/ 237839 h 978838"/>
              <a:gd name="connsiteX8" fmla="*/ 152925 w 848501"/>
              <a:gd name="connsiteY8" fmla="*/ 324925 h 978838"/>
              <a:gd name="connsiteX9" fmla="*/ 185582 w 848501"/>
              <a:gd name="connsiteY9" fmla="*/ 488211 h 978838"/>
              <a:gd name="connsiteX10" fmla="*/ 272668 w 848501"/>
              <a:gd name="connsiteY10" fmla="*/ 738581 h 978838"/>
              <a:gd name="connsiteX11" fmla="*/ 327096 w 848501"/>
              <a:gd name="connsiteY11" fmla="*/ 901867 h 978838"/>
              <a:gd name="connsiteX12" fmla="*/ 461447 w 848501"/>
              <a:gd name="connsiteY12" fmla="*/ 976845 h 978838"/>
              <a:gd name="connsiteX13" fmla="*/ 617855 w 848501"/>
              <a:gd name="connsiteY13" fmla="*/ 827666 h 978838"/>
              <a:gd name="connsiteX14" fmla="*/ 657957 w 848501"/>
              <a:gd name="connsiteY14" fmla="*/ 545861 h 978838"/>
              <a:gd name="connsiteX15" fmla="*/ 631896 w 848501"/>
              <a:gd name="connsiteY15" fmla="*/ 390239 h 978838"/>
              <a:gd name="connsiteX16" fmla="*/ 675723 w 848501"/>
              <a:gd name="connsiteY16" fmla="*/ 303153 h 978838"/>
              <a:gd name="connsiteX17" fmla="*/ 675439 w 848501"/>
              <a:gd name="connsiteY17" fmla="*/ 259611 h 978838"/>
              <a:gd name="connsiteX18" fmla="*/ 708096 w 848501"/>
              <a:gd name="connsiteY18" fmla="*/ 194296 h 978838"/>
              <a:gd name="connsiteX19" fmla="*/ 729868 w 848501"/>
              <a:gd name="connsiteY19" fmla="*/ 128982 h 978838"/>
              <a:gd name="connsiteX20" fmla="*/ 762525 w 848501"/>
              <a:gd name="connsiteY20" fmla="*/ 107211 h 978838"/>
              <a:gd name="connsiteX21" fmla="*/ 780290 w 848501"/>
              <a:gd name="connsiteY21" fmla="*/ 85439 h 978838"/>
              <a:gd name="connsiteX22" fmla="*/ 798338 w 848501"/>
              <a:gd name="connsiteY22" fmla="*/ 63668 h 978838"/>
              <a:gd name="connsiteX23" fmla="*/ 792321 w 848501"/>
              <a:gd name="connsiteY23" fmla="*/ 42179 h 978838"/>
              <a:gd name="connsiteX0" fmla="*/ 655364 w 798338"/>
              <a:gd name="connsiteY0" fmla="*/ 30491 h 978906"/>
              <a:gd name="connsiteX1" fmla="*/ 50255 w 798338"/>
              <a:gd name="connsiteY1" fmla="*/ 209 h 978906"/>
              <a:gd name="connsiteX2" fmla="*/ 67949 w 798338"/>
              <a:gd name="connsiteY2" fmla="*/ 57858 h 978906"/>
              <a:gd name="connsiteX3" fmla="*/ 75790 w 798338"/>
              <a:gd name="connsiteY3" fmla="*/ 96393 h 978906"/>
              <a:gd name="connsiteX4" fmla="*/ 107159 w 798338"/>
              <a:gd name="connsiteY4" fmla="*/ 147881 h 978906"/>
              <a:gd name="connsiteX5" fmla="*/ 127177 w 798338"/>
              <a:gd name="connsiteY5" fmla="*/ 183479 h 978906"/>
              <a:gd name="connsiteX6" fmla="*/ 136773 w 798338"/>
              <a:gd name="connsiteY6" fmla="*/ 208189 h 978906"/>
              <a:gd name="connsiteX7" fmla="*/ 131153 w 798338"/>
              <a:gd name="connsiteY7" fmla="*/ 237907 h 978906"/>
              <a:gd name="connsiteX8" fmla="*/ 152925 w 798338"/>
              <a:gd name="connsiteY8" fmla="*/ 324993 h 978906"/>
              <a:gd name="connsiteX9" fmla="*/ 185582 w 798338"/>
              <a:gd name="connsiteY9" fmla="*/ 488279 h 978906"/>
              <a:gd name="connsiteX10" fmla="*/ 272668 w 798338"/>
              <a:gd name="connsiteY10" fmla="*/ 738649 h 978906"/>
              <a:gd name="connsiteX11" fmla="*/ 327096 w 798338"/>
              <a:gd name="connsiteY11" fmla="*/ 901935 h 978906"/>
              <a:gd name="connsiteX12" fmla="*/ 461447 w 798338"/>
              <a:gd name="connsiteY12" fmla="*/ 976913 h 978906"/>
              <a:gd name="connsiteX13" fmla="*/ 617855 w 798338"/>
              <a:gd name="connsiteY13" fmla="*/ 827734 h 978906"/>
              <a:gd name="connsiteX14" fmla="*/ 657957 w 798338"/>
              <a:gd name="connsiteY14" fmla="*/ 545929 h 978906"/>
              <a:gd name="connsiteX15" fmla="*/ 631896 w 798338"/>
              <a:gd name="connsiteY15" fmla="*/ 390307 h 978906"/>
              <a:gd name="connsiteX16" fmla="*/ 675723 w 798338"/>
              <a:gd name="connsiteY16" fmla="*/ 303221 h 978906"/>
              <a:gd name="connsiteX17" fmla="*/ 675439 w 798338"/>
              <a:gd name="connsiteY17" fmla="*/ 259679 h 978906"/>
              <a:gd name="connsiteX18" fmla="*/ 708096 w 798338"/>
              <a:gd name="connsiteY18" fmla="*/ 194364 h 978906"/>
              <a:gd name="connsiteX19" fmla="*/ 729868 w 798338"/>
              <a:gd name="connsiteY19" fmla="*/ 129050 h 978906"/>
              <a:gd name="connsiteX20" fmla="*/ 762525 w 798338"/>
              <a:gd name="connsiteY20" fmla="*/ 107279 h 978906"/>
              <a:gd name="connsiteX21" fmla="*/ 780290 w 798338"/>
              <a:gd name="connsiteY21" fmla="*/ 85507 h 978906"/>
              <a:gd name="connsiteX22" fmla="*/ 798338 w 798338"/>
              <a:gd name="connsiteY22" fmla="*/ 63736 h 978906"/>
              <a:gd name="connsiteX23" fmla="*/ 655364 w 798338"/>
              <a:gd name="connsiteY23" fmla="*/ 30491 h 978906"/>
              <a:gd name="connsiteX0" fmla="*/ 655364 w 798338"/>
              <a:gd name="connsiteY0" fmla="*/ 30452 h 978867"/>
              <a:gd name="connsiteX1" fmla="*/ 50255 w 798338"/>
              <a:gd name="connsiteY1" fmla="*/ 170 h 978867"/>
              <a:gd name="connsiteX2" fmla="*/ 67949 w 798338"/>
              <a:gd name="connsiteY2" fmla="*/ 57819 h 978867"/>
              <a:gd name="connsiteX3" fmla="*/ 75790 w 798338"/>
              <a:gd name="connsiteY3" fmla="*/ 96354 h 978867"/>
              <a:gd name="connsiteX4" fmla="*/ 107159 w 798338"/>
              <a:gd name="connsiteY4" fmla="*/ 147842 h 978867"/>
              <a:gd name="connsiteX5" fmla="*/ 127177 w 798338"/>
              <a:gd name="connsiteY5" fmla="*/ 183440 h 978867"/>
              <a:gd name="connsiteX6" fmla="*/ 136773 w 798338"/>
              <a:gd name="connsiteY6" fmla="*/ 208150 h 978867"/>
              <a:gd name="connsiteX7" fmla="*/ 131153 w 798338"/>
              <a:gd name="connsiteY7" fmla="*/ 237868 h 978867"/>
              <a:gd name="connsiteX8" fmla="*/ 152925 w 798338"/>
              <a:gd name="connsiteY8" fmla="*/ 324954 h 978867"/>
              <a:gd name="connsiteX9" fmla="*/ 185582 w 798338"/>
              <a:gd name="connsiteY9" fmla="*/ 488240 h 978867"/>
              <a:gd name="connsiteX10" fmla="*/ 272668 w 798338"/>
              <a:gd name="connsiteY10" fmla="*/ 738610 h 978867"/>
              <a:gd name="connsiteX11" fmla="*/ 327096 w 798338"/>
              <a:gd name="connsiteY11" fmla="*/ 901896 h 978867"/>
              <a:gd name="connsiteX12" fmla="*/ 461447 w 798338"/>
              <a:gd name="connsiteY12" fmla="*/ 976874 h 978867"/>
              <a:gd name="connsiteX13" fmla="*/ 617855 w 798338"/>
              <a:gd name="connsiteY13" fmla="*/ 827695 h 978867"/>
              <a:gd name="connsiteX14" fmla="*/ 657957 w 798338"/>
              <a:gd name="connsiteY14" fmla="*/ 545890 h 978867"/>
              <a:gd name="connsiteX15" fmla="*/ 631896 w 798338"/>
              <a:gd name="connsiteY15" fmla="*/ 390268 h 978867"/>
              <a:gd name="connsiteX16" fmla="*/ 675723 w 798338"/>
              <a:gd name="connsiteY16" fmla="*/ 303182 h 978867"/>
              <a:gd name="connsiteX17" fmla="*/ 675439 w 798338"/>
              <a:gd name="connsiteY17" fmla="*/ 259640 h 978867"/>
              <a:gd name="connsiteX18" fmla="*/ 708096 w 798338"/>
              <a:gd name="connsiteY18" fmla="*/ 194325 h 978867"/>
              <a:gd name="connsiteX19" fmla="*/ 729868 w 798338"/>
              <a:gd name="connsiteY19" fmla="*/ 129011 h 978867"/>
              <a:gd name="connsiteX20" fmla="*/ 762525 w 798338"/>
              <a:gd name="connsiteY20" fmla="*/ 107240 h 978867"/>
              <a:gd name="connsiteX21" fmla="*/ 780290 w 798338"/>
              <a:gd name="connsiteY21" fmla="*/ 85468 h 978867"/>
              <a:gd name="connsiteX22" fmla="*/ 798338 w 798338"/>
              <a:gd name="connsiteY22" fmla="*/ 63697 h 978867"/>
              <a:gd name="connsiteX23" fmla="*/ 655364 w 798338"/>
              <a:gd name="connsiteY23" fmla="*/ 30452 h 978867"/>
              <a:gd name="connsiteX0" fmla="*/ 655365 w 798338"/>
              <a:gd name="connsiteY0" fmla="*/ 1577 h 985260"/>
              <a:gd name="connsiteX1" fmla="*/ 50255 w 798338"/>
              <a:gd name="connsiteY1" fmla="*/ 6563 h 985260"/>
              <a:gd name="connsiteX2" fmla="*/ 67949 w 798338"/>
              <a:gd name="connsiteY2" fmla="*/ 64212 h 985260"/>
              <a:gd name="connsiteX3" fmla="*/ 75790 w 798338"/>
              <a:gd name="connsiteY3" fmla="*/ 102747 h 985260"/>
              <a:gd name="connsiteX4" fmla="*/ 107159 w 798338"/>
              <a:gd name="connsiteY4" fmla="*/ 154235 h 985260"/>
              <a:gd name="connsiteX5" fmla="*/ 127177 w 798338"/>
              <a:gd name="connsiteY5" fmla="*/ 189833 h 985260"/>
              <a:gd name="connsiteX6" fmla="*/ 136773 w 798338"/>
              <a:gd name="connsiteY6" fmla="*/ 214543 h 985260"/>
              <a:gd name="connsiteX7" fmla="*/ 131153 w 798338"/>
              <a:gd name="connsiteY7" fmla="*/ 244261 h 985260"/>
              <a:gd name="connsiteX8" fmla="*/ 152925 w 798338"/>
              <a:gd name="connsiteY8" fmla="*/ 331347 h 985260"/>
              <a:gd name="connsiteX9" fmla="*/ 185582 w 798338"/>
              <a:gd name="connsiteY9" fmla="*/ 494633 h 985260"/>
              <a:gd name="connsiteX10" fmla="*/ 272668 w 798338"/>
              <a:gd name="connsiteY10" fmla="*/ 745003 h 985260"/>
              <a:gd name="connsiteX11" fmla="*/ 327096 w 798338"/>
              <a:gd name="connsiteY11" fmla="*/ 908289 h 985260"/>
              <a:gd name="connsiteX12" fmla="*/ 461447 w 798338"/>
              <a:gd name="connsiteY12" fmla="*/ 983267 h 985260"/>
              <a:gd name="connsiteX13" fmla="*/ 617855 w 798338"/>
              <a:gd name="connsiteY13" fmla="*/ 834088 h 985260"/>
              <a:gd name="connsiteX14" fmla="*/ 657957 w 798338"/>
              <a:gd name="connsiteY14" fmla="*/ 552283 h 985260"/>
              <a:gd name="connsiteX15" fmla="*/ 631896 w 798338"/>
              <a:gd name="connsiteY15" fmla="*/ 396661 h 985260"/>
              <a:gd name="connsiteX16" fmla="*/ 675723 w 798338"/>
              <a:gd name="connsiteY16" fmla="*/ 309575 h 985260"/>
              <a:gd name="connsiteX17" fmla="*/ 675439 w 798338"/>
              <a:gd name="connsiteY17" fmla="*/ 266033 h 985260"/>
              <a:gd name="connsiteX18" fmla="*/ 708096 w 798338"/>
              <a:gd name="connsiteY18" fmla="*/ 200718 h 985260"/>
              <a:gd name="connsiteX19" fmla="*/ 729868 w 798338"/>
              <a:gd name="connsiteY19" fmla="*/ 135404 h 985260"/>
              <a:gd name="connsiteX20" fmla="*/ 762525 w 798338"/>
              <a:gd name="connsiteY20" fmla="*/ 113633 h 985260"/>
              <a:gd name="connsiteX21" fmla="*/ 780290 w 798338"/>
              <a:gd name="connsiteY21" fmla="*/ 91861 h 985260"/>
              <a:gd name="connsiteX22" fmla="*/ 798338 w 798338"/>
              <a:gd name="connsiteY22" fmla="*/ 70090 h 985260"/>
              <a:gd name="connsiteX23" fmla="*/ 655365 w 798338"/>
              <a:gd name="connsiteY23" fmla="*/ 1577 h 985260"/>
              <a:gd name="connsiteX0" fmla="*/ 655365 w 795295"/>
              <a:gd name="connsiteY0" fmla="*/ 0 h 983683"/>
              <a:gd name="connsiteX1" fmla="*/ 50255 w 795295"/>
              <a:gd name="connsiteY1" fmla="*/ 4986 h 983683"/>
              <a:gd name="connsiteX2" fmla="*/ 67949 w 795295"/>
              <a:gd name="connsiteY2" fmla="*/ 62635 h 983683"/>
              <a:gd name="connsiteX3" fmla="*/ 75790 w 795295"/>
              <a:gd name="connsiteY3" fmla="*/ 101170 h 983683"/>
              <a:gd name="connsiteX4" fmla="*/ 107159 w 795295"/>
              <a:gd name="connsiteY4" fmla="*/ 152658 h 983683"/>
              <a:gd name="connsiteX5" fmla="*/ 127177 w 795295"/>
              <a:gd name="connsiteY5" fmla="*/ 188256 h 983683"/>
              <a:gd name="connsiteX6" fmla="*/ 136773 w 795295"/>
              <a:gd name="connsiteY6" fmla="*/ 212966 h 983683"/>
              <a:gd name="connsiteX7" fmla="*/ 131153 w 795295"/>
              <a:gd name="connsiteY7" fmla="*/ 242684 h 983683"/>
              <a:gd name="connsiteX8" fmla="*/ 152925 w 795295"/>
              <a:gd name="connsiteY8" fmla="*/ 329770 h 983683"/>
              <a:gd name="connsiteX9" fmla="*/ 185582 w 795295"/>
              <a:gd name="connsiteY9" fmla="*/ 493056 h 983683"/>
              <a:gd name="connsiteX10" fmla="*/ 272668 w 795295"/>
              <a:gd name="connsiteY10" fmla="*/ 743426 h 983683"/>
              <a:gd name="connsiteX11" fmla="*/ 327096 w 795295"/>
              <a:gd name="connsiteY11" fmla="*/ 906712 h 983683"/>
              <a:gd name="connsiteX12" fmla="*/ 461447 w 795295"/>
              <a:gd name="connsiteY12" fmla="*/ 981690 h 983683"/>
              <a:gd name="connsiteX13" fmla="*/ 617855 w 795295"/>
              <a:gd name="connsiteY13" fmla="*/ 832511 h 983683"/>
              <a:gd name="connsiteX14" fmla="*/ 657957 w 795295"/>
              <a:gd name="connsiteY14" fmla="*/ 550706 h 983683"/>
              <a:gd name="connsiteX15" fmla="*/ 631896 w 795295"/>
              <a:gd name="connsiteY15" fmla="*/ 395084 h 983683"/>
              <a:gd name="connsiteX16" fmla="*/ 675723 w 795295"/>
              <a:gd name="connsiteY16" fmla="*/ 307998 h 983683"/>
              <a:gd name="connsiteX17" fmla="*/ 675439 w 795295"/>
              <a:gd name="connsiteY17" fmla="*/ 264456 h 983683"/>
              <a:gd name="connsiteX18" fmla="*/ 708096 w 795295"/>
              <a:gd name="connsiteY18" fmla="*/ 199141 h 983683"/>
              <a:gd name="connsiteX19" fmla="*/ 729868 w 795295"/>
              <a:gd name="connsiteY19" fmla="*/ 133827 h 983683"/>
              <a:gd name="connsiteX20" fmla="*/ 762525 w 795295"/>
              <a:gd name="connsiteY20" fmla="*/ 112056 h 983683"/>
              <a:gd name="connsiteX21" fmla="*/ 780290 w 795295"/>
              <a:gd name="connsiteY21" fmla="*/ 90284 h 983683"/>
              <a:gd name="connsiteX22" fmla="*/ 795295 w 795295"/>
              <a:gd name="connsiteY22" fmla="*/ 15613 h 983683"/>
              <a:gd name="connsiteX23" fmla="*/ 655365 w 795295"/>
              <a:gd name="connsiteY23" fmla="*/ 0 h 98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95295" h="983683">
                <a:moveTo>
                  <a:pt x="655365" y="0"/>
                </a:moveTo>
                <a:lnTo>
                  <a:pt x="50255" y="4986"/>
                </a:lnTo>
                <a:cubicBezTo>
                  <a:pt x="-70474" y="7588"/>
                  <a:pt x="63693" y="46604"/>
                  <a:pt x="67949" y="62635"/>
                </a:cubicBezTo>
                <a:cubicBezTo>
                  <a:pt x="72205" y="78666"/>
                  <a:pt x="69255" y="86166"/>
                  <a:pt x="75790" y="101170"/>
                </a:cubicBezTo>
                <a:cubicBezTo>
                  <a:pt x="82325" y="116174"/>
                  <a:pt x="86907" y="132407"/>
                  <a:pt x="107159" y="152658"/>
                </a:cubicBezTo>
                <a:cubicBezTo>
                  <a:pt x="110787" y="163544"/>
                  <a:pt x="122241" y="178205"/>
                  <a:pt x="127177" y="188256"/>
                </a:cubicBezTo>
                <a:cubicBezTo>
                  <a:pt x="132113" y="198307"/>
                  <a:pt x="136110" y="203895"/>
                  <a:pt x="136773" y="212966"/>
                </a:cubicBezTo>
                <a:cubicBezTo>
                  <a:pt x="137436" y="222037"/>
                  <a:pt x="128461" y="223217"/>
                  <a:pt x="131153" y="242684"/>
                </a:cubicBezTo>
                <a:cubicBezTo>
                  <a:pt x="133845" y="262151"/>
                  <a:pt x="143854" y="288041"/>
                  <a:pt x="152925" y="329770"/>
                </a:cubicBezTo>
                <a:cubicBezTo>
                  <a:pt x="161996" y="371499"/>
                  <a:pt x="165625" y="424113"/>
                  <a:pt x="185582" y="493056"/>
                </a:cubicBezTo>
                <a:cubicBezTo>
                  <a:pt x="205539" y="561999"/>
                  <a:pt x="249082" y="674483"/>
                  <a:pt x="272668" y="743426"/>
                </a:cubicBezTo>
                <a:cubicBezTo>
                  <a:pt x="296254" y="812369"/>
                  <a:pt x="295633" y="867001"/>
                  <a:pt x="327096" y="906712"/>
                </a:cubicBezTo>
                <a:cubicBezTo>
                  <a:pt x="358559" y="946423"/>
                  <a:pt x="412987" y="994057"/>
                  <a:pt x="461447" y="981690"/>
                </a:cubicBezTo>
                <a:cubicBezTo>
                  <a:pt x="509907" y="969323"/>
                  <a:pt x="585103" y="904342"/>
                  <a:pt x="617855" y="832511"/>
                </a:cubicBezTo>
                <a:cubicBezTo>
                  <a:pt x="650607" y="760680"/>
                  <a:pt x="655617" y="623610"/>
                  <a:pt x="657957" y="550706"/>
                </a:cubicBezTo>
                <a:cubicBezTo>
                  <a:pt x="660297" y="477802"/>
                  <a:pt x="621010" y="398713"/>
                  <a:pt x="631896" y="395084"/>
                </a:cubicBezTo>
                <a:cubicBezTo>
                  <a:pt x="646410" y="380570"/>
                  <a:pt x="668466" y="329769"/>
                  <a:pt x="675723" y="307998"/>
                </a:cubicBezTo>
                <a:cubicBezTo>
                  <a:pt x="682980" y="286227"/>
                  <a:pt x="670044" y="282599"/>
                  <a:pt x="675439" y="264456"/>
                </a:cubicBezTo>
                <a:cubicBezTo>
                  <a:pt x="715138" y="145359"/>
                  <a:pt x="651826" y="325747"/>
                  <a:pt x="708096" y="199141"/>
                </a:cubicBezTo>
                <a:cubicBezTo>
                  <a:pt x="717417" y="178170"/>
                  <a:pt x="710773" y="146557"/>
                  <a:pt x="729868" y="133827"/>
                </a:cubicBezTo>
                <a:cubicBezTo>
                  <a:pt x="740754" y="126570"/>
                  <a:pt x="754121" y="119313"/>
                  <a:pt x="762525" y="112056"/>
                </a:cubicBezTo>
                <a:cubicBezTo>
                  <a:pt x="770929" y="104799"/>
                  <a:pt x="774828" y="106358"/>
                  <a:pt x="780290" y="90284"/>
                </a:cubicBezTo>
                <a:cubicBezTo>
                  <a:pt x="785752" y="74210"/>
                  <a:pt x="784409" y="22870"/>
                  <a:pt x="795295" y="15613"/>
                </a:cubicBezTo>
                <a:cubicBezTo>
                  <a:pt x="791666" y="4727"/>
                  <a:pt x="779538" y="1771"/>
                  <a:pt x="655365" y="0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2517" y="5562600"/>
            <a:ext cx="964213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9" y="5562600"/>
            <a:ext cx="8288791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n 14"/>
          <p:cNvSpPr/>
          <p:nvPr/>
        </p:nvSpPr>
        <p:spPr>
          <a:xfrm rot="5400000">
            <a:off x="6696903" y="1966635"/>
            <a:ext cx="87925" cy="4218440"/>
          </a:xfrm>
          <a:prstGeom prst="can">
            <a:avLst/>
          </a:prstGeom>
          <a:pattFill prst="pct80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15"/>
          <p:cNvSpPr/>
          <p:nvPr/>
        </p:nvSpPr>
        <p:spPr>
          <a:xfrm rot="5400000">
            <a:off x="2103247" y="2168556"/>
            <a:ext cx="87925" cy="3815443"/>
          </a:xfrm>
          <a:prstGeom prst="can">
            <a:avLst/>
          </a:prstGeom>
          <a:pattFill prst="pct80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9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8 -1.11111E-6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1" fill="hold" grpId="2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7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6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grpId="1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4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3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1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9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2" nodeType="withEffect">
                                  <p:stCondLst>
                                    <p:cond delay="16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58" grpId="2" animBg="1"/>
      <p:bldP spid="58" grpId="3" animBg="1"/>
      <p:bldP spid="54" grpId="0" animBg="1"/>
      <p:bldP spid="54" grpId="1" animBg="1"/>
      <p:bldP spid="54" grpId="2" animBg="1"/>
      <p:bldP spid="17" grpId="0" animBg="1"/>
      <p:bldP spid="15" grpId="0" animBg="1"/>
      <p:bldP spid="16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6411</TotalTime>
  <Words>234</Words>
  <Application>Microsoft Office PowerPoint</Application>
  <PresentationFormat>On-screen Show (4:3)</PresentationFormat>
  <Paragraphs>51</Paragraphs>
  <Slides>22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Biladeau</dc:creator>
  <cp:lastModifiedBy>Thomas Biladeau</cp:lastModifiedBy>
  <cp:revision>185</cp:revision>
  <dcterms:created xsi:type="dcterms:W3CDTF">2016-11-18T22:39:22Z</dcterms:created>
  <dcterms:modified xsi:type="dcterms:W3CDTF">2017-06-06T21:10:49Z</dcterms:modified>
</cp:coreProperties>
</file>