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95"/>
  </p:notesMasterIdLst>
  <p:handoutMasterIdLst>
    <p:handoutMasterId r:id="rId96"/>
  </p:handoutMasterIdLst>
  <p:sldIdLst>
    <p:sldId id="256" r:id="rId3"/>
    <p:sldId id="342" r:id="rId4"/>
    <p:sldId id="343" r:id="rId5"/>
    <p:sldId id="344" r:id="rId6"/>
    <p:sldId id="345" r:id="rId7"/>
    <p:sldId id="346" r:id="rId8"/>
    <p:sldId id="347" r:id="rId9"/>
    <p:sldId id="348" r:id="rId10"/>
    <p:sldId id="349" r:id="rId11"/>
    <p:sldId id="350" r:id="rId12"/>
    <p:sldId id="352" r:id="rId13"/>
    <p:sldId id="353" r:id="rId14"/>
    <p:sldId id="503" r:id="rId15"/>
    <p:sldId id="465" r:id="rId16"/>
    <p:sldId id="467" r:id="rId17"/>
    <p:sldId id="519" r:id="rId18"/>
    <p:sldId id="522" r:id="rId19"/>
    <p:sldId id="476" r:id="rId20"/>
    <p:sldId id="477" r:id="rId21"/>
    <p:sldId id="479" r:id="rId22"/>
    <p:sldId id="486" r:id="rId23"/>
    <p:sldId id="487" r:id="rId24"/>
    <p:sldId id="489" r:id="rId25"/>
    <p:sldId id="491" r:id="rId26"/>
    <p:sldId id="492" r:id="rId27"/>
    <p:sldId id="493" r:id="rId28"/>
    <p:sldId id="494" r:id="rId29"/>
    <p:sldId id="496" r:id="rId30"/>
    <p:sldId id="363" r:id="rId31"/>
    <p:sldId id="370" r:id="rId32"/>
    <p:sldId id="371" r:id="rId33"/>
    <p:sldId id="376" r:id="rId34"/>
    <p:sldId id="377" r:id="rId35"/>
    <p:sldId id="378" r:id="rId36"/>
    <p:sldId id="379" r:id="rId37"/>
    <p:sldId id="380" r:id="rId38"/>
    <p:sldId id="381" r:id="rId39"/>
    <p:sldId id="382" r:id="rId40"/>
    <p:sldId id="383" r:id="rId41"/>
    <p:sldId id="384"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520" r:id="rId56"/>
    <p:sldId id="400" r:id="rId57"/>
    <p:sldId id="401" r:id="rId58"/>
    <p:sldId id="402" r:id="rId59"/>
    <p:sldId id="403" r:id="rId60"/>
    <p:sldId id="404" r:id="rId61"/>
    <p:sldId id="405" r:id="rId62"/>
    <p:sldId id="406" r:id="rId63"/>
    <p:sldId id="408" r:id="rId64"/>
    <p:sldId id="409" r:id="rId65"/>
    <p:sldId id="410" r:id="rId66"/>
    <p:sldId id="412" r:id="rId67"/>
    <p:sldId id="413" r:id="rId68"/>
    <p:sldId id="418" r:id="rId69"/>
    <p:sldId id="419" r:id="rId70"/>
    <p:sldId id="420" r:id="rId71"/>
    <p:sldId id="421" r:id="rId72"/>
    <p:sldId id="422" r:id="rId73"/>
    <p:sldId id="423" r:id="rId74"/>
    <p:sldId id="424" r:id="rId75"/>
    <p:sldId id="425" r:id="rId76"/>
    <p:sldId id="426" r:id="rId77"/>
    <p:sldId id="427" r:id="rId78"/>
    <p:sldId id="428" r:id="rId79"/>
    <p:sldId id="429" r:id="rId80"/>
    <p:sldId id="430" r:id="rId81"/>
    <p:sldId id="431" r:id="rId82"/>
    <p:sldId id="432" r:id="rId83"/>
    <p:sldId id="448" r:id="rId84"/>
    <p:sldId id="449" r:id="rId85"/>
    <p:sldId id="450" r:id="rId86"/>
    <p:sldId id="452" r:id="rId87"/>
    <p:sldId id="453" r:id="rId88"/>
    <p:sldId id="454" r:id="rId89"/>
    <p:sldId id="455" r:id="rId90"/>
    <p:sldId id="456" r:id="rId91"/>
    <p:sldId id="458" r:id="rId92"/>
    <p:sldId id="521" r:id="rId93"/>
    <p:sldId id="333" r:id="rId9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235" autoAdjust="0"/>
  </p:normalViewPr>
  <p:slideViewPr>
    <p:cSldViewPr>
      <p:cViewPr>
        <p:scale>
          <a:sx n="80" d="100"/>
          <a:sy n="80" d="100"/>
        </p:scale>
        <p:origin x="-2430"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6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054A9-DD68-456C-AD30-123D2F303AAA}"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8A4E059-5696-41E1-A44F-D809352C5081}">
      <dgm:prSet phldrT="[Text]"/>
      <dgm:spPr/>
      <dgm:t>
        <a:bodyPr/>
        <a:lstStyle/>
        <a:p>
          <a:r>
            <a:rPr lang="en-US" dirty="0" smtClean="0"/>
            <a:t>Why have a written contract?</a:t>
          </a:r>
          <a:endParaRPr lang="en-US" dirty="0"/>
        </a:p>
      </dgm:t>
    </dgm:pt>
    <dgm:pt modelId="{22FBE495-9B03-45C7-A452-C6B55289D848}" type="parTrans" cxnId="{3E412123-7643-4898-95C3-7D048B11C61D}">
      <dgm:prSet/>
      <dgm:spPr/>
      <dgm:t>
        <a:bodyPr/>
        <a:lstStyle/>
        <a:p>
          <a:endParaRPr lang="en-US"/>
        </a:p>
      </dgm:t>
    </dgm:pt>
    <dgm:pt modelId="{59790B38-DDD4-448F-825C-DAEC7EA005B5}" type="sibTrans" cxnId="{3E412123-7643-4898-95C3-7D048B11C61D}">
      <dgm:prSet/>
      <dgm:spPr/>
      <dgm:t>
        <a:bodyPr/>
        <a:lstStyle/>
        <a:p>
          <a:endParaRPr lang="en-US"/>
        </a:p>
      </dgm:t>
    </dgm:pt>
    <dgm:pt modelId="{640F68F9-4C6A-4031-8A83-4743D3EB578E}">
      <dgm:prSet phldrT="[Text]"/>
      <dgm:spPr/>
      <dgm:t>
        <a:bodyPr/>
        <a:lstStyle/>
        <a:p>
          <a:r>
            <a:rPr lang="en-US" dirty="0" smtClean="0"/>
            <a:t>Establishes the “rules of the game”</a:t>
          </a:r>
          <a:endParaRPr lang="en-US" dirty="0"/>
        </a:p>
      </dgm:t>
    </dgm:pt>
    <dgm:pt modelId="{FD6A61E0-7F00-45C4-8957-86D494B77B82}" type="parTrans" cxnId="{CFD3CC27-00E0-40FA-B471-12F68DF3DAAB}">
      <dgm:prSet/>
      <dgm:spPr/>
      <dgm:t>
        <a:bodyPr/>
        <a:lstStyle/>
        <a:p>
          <a:endParaRPr lang="en-US"/>
        </a:p>
      </dgm:t>
    </dgm:pt>
    <dgm:pt modelId="{39E646E9-1A68-4535-8551-ACE1B19C9315}" type="sibTrans" cxnId="{CFD3CC27-00E0-40FA-B471-12F68DF3DAAB}">
      <dgm:prSet/>
      <dgm:spPr/>
      <dgm:t>
        <a:bodyPr/>
        <a:lstStyle/>
        <a:p>
          <a:endParaRPr lang="en-US"/>
        </a:p>
      </dgm:t>
    </dgm:pt>
    <dgm:pt modelId="{137E2FAA-877A-4E6E-9BB6-F1CB1427AFBC}">
      <dgm:prSet/>
      <dgm:spPr/>
      <dgm:t>
        <a:bodyPr/>
        <a:lstStyle/>
        <a:p>
          <a:r>
            <a:rPr lang="en-US" dirty="0" smtClean="0"/>
            <a:t>Expressly outlines duties and responsibilities of the parties</a:t>
          </a:r>
          <a:endParaRPr lang="en-US" dirty="0"/>
        </a:p>
      </dgm:t>
    </dgm:pt>
    <dgm:pt modelId="{65277C70-2493-420B-9EA9-10BD8BBC80BC}" type="parTrans" cxnId="{E348009E-C353-47AF-B64D-2B32045560BE}">
      <dgm:prSet/>
      <dgm:spPr/>
      <dgm:t>
        <a:bodyPr/>
        <a:lstStyle/>
        <a:p>
          <a:endParaRPr lang="en-US"/>
        </a:p>
      </dgm:t>
    </dgm:pt>
    <dgm:pt modelId="{F1F8A7A0-8583-470F-BA66-437A7D4722F0}" type="sibTrans" cxnId="{E348009E-C353-47AF-B64D-2B32045560BE}">
      <dgm:prSet/>
      <dgm:spPr/>
      <dgm:t>
        <a:bodyPr/>
        <a:lstStyle/>
        <a:p>
          <a:endParaRPr lang="en-US"/>
        </a:p>
      </dgm:t>
    </dgm:pt>
    <dgm:pt modelId="{16727C7B-2897-48B8-A22A-62F7CDFD3870}">
      <dgm:prSet/>
      <dgm:spPr/>
      <dgm:t>
        <a:bodyPr/>
        <a:lstStyle/>
        <a:p>
          <a:r>
            <a:rPr lang="en-US" dirty="0" smtClean="0"/>
            <a:t>Allocates risk and reward </a:t>
          </a:r>
          <a:endParaRPr lang="en-US" dirty="0"/>
        </a:p>
      </dgm:t>
    </dgm:pt>
    <dgm:pt modelId="{8F149165-65ED-4B49-978E-8AE72704151F}" type="parTrans" cxnId="{93A6612A-937A-4243-990F-EEC4BC02F4C1}">
      <dgm:prSet/>
      <dgm:spPr/>
      <dgm:t>
        <a:bodyPr/>
        <a:lstStyle/>
        <a:p>
          <a:endParaRPr lang="en-US"/>
        </a:p>
      </dgm:t>
    </dgm:pt>
    <dgm:pt modelId="{EF6B1389-EEB0-443F-84F9-737D547163C6}" type="sibTrans" cxnId="{93A6612A-937A-4243-990F-EEC4BC02F4C1}">
      <dgm:prSet/>
      <dgm:spPr/>
      <dgm:t>
        <a:bodyPr/>
        <a:lstStyle/>
        <a:p>
          <a:endParaRPr lang="en-US"/>
        </a:p>
      </dgm:t>
    </dgm:pt>
    <dgm:pt modelId="{EFF87A8D-7399-473D-B7E7-08B99CCA8E8E}">
      <dgm:prSet/>
      <dgm:spPr/>
      <dgm:t>
        <a:bodyPr/>
        <a:lstStyle/>
        <a:p>
          <a:r>
            <a:rPr lang="en-US" dirty="0" smtClean="0"/>
            <a:t>Develops a framework for dispute resolution in the event of a problem</a:t>
          </a:r>
          <a:endParaRPr lang="en-US" dirty="0"/>
        </a:p>
      </dgm:t>
    </dgm:pt>
    <dgm:pt modelId="{D6F66058-CB91-4C68-8427-44A11BF00A2E}" type="parTrans" cxnId="{A36D0B66-B464-4D1B-9FB0-3EDD2D201AC7}">
      <dgm:prSet/>
      <dgm:spPr/>
      <dgm:t>
        <a:bodyPr/>
        <a:lstStyle/>
        <a:p>
          <a:endParaRPr lang="en-US"/>
        </a:p>
      </dgm:t>
    </dgm:pt>
    <dgm:pt modelId="{882F82F5-2A35-427E-8744-2EA8EEFF2F9B}" type="sibTrans" cxnId="{A36D0B66-B464-4D1B-9FB0-3EDD2D201AC7}">
      <dgm:prSet/>
      <dgm:spPr/>
      <dgm:t>
        <a:bodyPr/>
        <a:lstStyle/>
        <a:p>
          <a:endParaRPr lang="en-US"/>
        </a:p>
      </dgm:t>
    </dgm:pt>
    <dgm:pt modelId="{3A43CB12-8219-4592-B270-584249CC5FED}">
      <dgm:prSet/>
      <dgm:spPr/>
      <dgm:t>
        <a:bodyPr/>
        <a:lstStyle/>
        <a:p>
          <a:r>
            <a:rPr lang="en-US" dirty="0" smtClean="0"/>
            <a:t>Insurance companies require it</a:t>
          </a:r>
          <a:endParaRPr lang="en-US" dirty="0"/>
        </a:p>
      </dgm:t>
    </dgm:pt>
    <dgm:pt modelId="{04DC2F7E-3DF2-413A-9B70-600EA7810435}" type="parTrans" cxnId="{DB21C97B-D152-491B-A4F6-C6534852122A}">
      <dgm:prSet/>
      <dgm:spPr/>
      <dgm:t>
        <a:bodyPr/>
        <a:lstStyle/>
        <a:p>
          <a:endParaRPr lang="en-US"/>
        </a:p>
      </dgm:t>
    </dgm:pt>
    <dgm:pt modelId="{0951A34E-EF45-44BD-9A18-338247A7E9AF}" type="sibTrans" cxnId="{DB21C97B-D152-491B-A4F6-C6534852122A}">
      <dgm:prSet/>
      <dgm:spPr/>
      <dgm:t>
        <a:bodyPr/>
        <a:lstStyle/>
        <a:p>
          <a:endParaRPr lang="en-US"/>
        </a:p>
      </dgm:t>
    </dgm:pt>
    <dgm:pt modelId="{720ADB8E-7E1D-41EF-8224-DDBCD4245A40}" type="pres">
      <dgm:prSet presAssocID="{977054A9-DD68-456C-AD30-123D2F303AAA}" presName="Name0" presStyleCnt="0">
        <dgm:presLayoutVars>
          <dgm:dir/>
          <dgm:animLvl val="lvl"/>
          <dgm:resizeHandles val="exact"/>
        </dgm:presLayoutVars>
      </dgm:prSet>
      <dgm:spPr/>
      <dgm:t>
        <a:bodyPr/>
        <a:lstStyle/>
        <a:p>
          <a:endParaRPr lang="en-US"/>
        </a:p>
      </dgm:t>
    </dgm:pt>
    <dgm:pt modelId="{298181C4-E98C-4E7B-82B1-D8DC4AF1E6D8}" type="pres">
      <dgm:prSet presAssocID="{88A4E059-5696-41E1-A44F-D809352C5081}" presName="composite" presStyleCnt="0"/>
      <dgm:spPr/>
      <dgm:t>
        <a:bodyPr/>
        <a:lstStyle/>
        <a:p>
          <a:endParaRPr lang="en-US"/>
        </a:p>
      </dgm:t>
    </dgm:pt>
    <dgm:pt modelId="{5AD626A3-F887-4583-ADB5-8C7B010C82F3}" type="pres">
      <dgm:prSet presAssocID="{88A4E059-5696-41E1-A44F-D809352C5081}" presName="parTx" presStyleLbl="alignNode1" presStyleIdx="0" presStyleCnt="1">
        <dgm:presLayoutVars>
          <dgm:chMax val="0"/>
          <dgm:chPref val="0"/>
          <dgm:bulletEnabled val="1"/>
        </dgm:presLayoutVars>
      </dgm:prSet>
      <dgm:spPr/>
      <dgm:t>
        <a:bodyPr/>
        <a:lstStyle/>
        <a:p>
          <a:endParaRPr lang="en-US"/>
        </a:p>
      </dgm:t>
    </dgm:pt>
    <dgm:pt modelId="{B3340A67-FBEA-4DA0-B63D-4F54373991FA}" type="pres">
      <dgm:prSet presAssocID="{88A4E059-5696-41E1-A44F-D809352C5081}" presName="desTx" presStyleLbl="alignAccFollowNode1" presStyleIdx="0" presStyleCnt="1">
        <dgm:presLayoutVars>
          <dgm:bulletEnabled val="1"/>
        </dgm:presLayoutVars>
      </dgm:prSet>
      <dgm:spPr/>
      <dgm:t>
        <a:bodyPr/>
        <a:lstStyle/>
        <a:p>
          <a:endParaRPr lang="en-US"/>
        </a:p>
      </dgm:t>
    </dgm:pt>
  </dgm:ptLst>
  <dgm:cxnLst>
    <dgm:cxn modelId="{A36D0B66-B464-4D1B-9FB0-3EDD2D201AC7}" srcId="{640F68F9-4C6A-4031-8A83-4743D3EB578E}" destId="{EFF87A8D-7399-473D-B7E7-08B99CCA8E8E}" srcOrd="2" destOrd="0" parTransId="{D6F66058-CB91-4C68-8427-44A11BF00A2E}" sibTransId="{882F82F5-2A35-427E-8744-2EA8EEFF2F9B}"/>
    <dgm:cxn modelId="{DB21C97B-D152-491B-A4F6-C6534852122A}" srcId="{640F68F9-4C6A-4031-8A83-4743D3EB578E}" destId="{3A43CB12-8219-4592-B270-584249CC5FED}" srcOrd="3" destOrd="0" parTransId="{04DC2F7E-3DF2-413A-9B70-600EA7810435}" sibTransId="{0951A34E-EF45-44BD-9A18-338247A7E9AF}"/>
    <dgm:cxn modelId="{E348009E-C353-47AF-B64D-2B32045560BE}" srcId="{640F68F9-4C6A-4031-8A83-4743D3EB578E}" destId="{137E2FAA-877A-4E6E-9BB6-F1CB1427AFBC}" srcOrd="0" destOrd="0" parTransId="{65277C70-2493-420B-9EA9-10BD8BBC80BC}" sibTransId="{F1F8A7A0-8583-470F-BA66-437A7D4722F0}"/>
    <dgm:cxn modelId="{93A6612A-937A-4243-990F-EEC4BC02F4C1}" srcId="{640F68F9-4C6A-4031-8A83-4743D3EB578E}" destId="{16727C7B-2897-48B8-A22A-62F7CDFD3870}" srcOrd="1" destOrd="0" parTransId="{8F149165-65ED-4B49-978E-8AE72704151F}" sibTransId="{EF6B1389-EEB0-443F-84F9-737D547163C6}"/>
    <dgm:cxn modelId="{3E412123-7643-4898-95C3-7D048B11C61D}" srcId="{977054A9-DD68-456C-AD30-123D2F303AAA}" destId="{88A4E059-5696-41E1-A44F-D809352C5081}" srcOrd="0" destOrd="0" parTransId="{22FBE495-9B03-45C7-A452-C6B55289D848}" sibTransId="{59790B38-DDD4-448F-825C-DAEC7EA005B5}"/>
    <dgm:cxn modelId="{9883947E-1F82-4E6B-944A-2978BC9A9FBB}" type="presOf" srcId="{3A43CB12-8219-4592-B270-584249CC5FED}" destId="{B3340A67-FBEA-4DA0-B63D-4F54373991FA}" srcOrd="0" destOrd="4" presId="urn:microsoft.com/office/officeart/2005/8/layout/hList1"/>
    <dgm:cxn modelId="{685E9B4B-F1CA-4E89-876A-8C30773E7130}" type="presOf" srcId="{16727C7B-2897-48B8-A22A-62F7CDFD3870}" destId="{B3340A67-FBEA-4DA0-B63D-4F54373991FA}" srcOrd="0" destOrd="2" presId="urn:microsoft.com/office/officeart/2005/8/layout/hList1"/>
    <dgm:cxn modelId="{BA4F6822-6306-418C-9A19-60AF933CEEAC}" type="presOf" srcId="{977054A9-DD68-456C-AD30-123D2F303AAA}" destId="{720ADB8E-7E1D-41EF-8224-DDBCD4245A40}" srcOrd="0" destOrd="0" presId="urn:microsoft.com/office/officeart/2005/8/layout/hList1"/>
    <dgm:cxn modelId="{E8E0E4C8-C526-4BA7-9161-0732A0674D87}" type="presOf" srcId="{640F68F9-4C6A-4031-8A83-4743D3EB578E}" destId="{B3340A67-FBEA-4DA0-B63D-4F54373991FA}" srcOrd="0" destOrd="0" presId="urn:microsoft.com/office/officeart/2005/8/layout/hList1"/>
    <dgm:cxn modelId="{C94167A8-D2F0-4D8C-A966-54269763C083}" type="presOf" srcId="{EFF87A8D-7399-473D-B7E7-08B99CCA8E8E}" destId="{B3340A67-FBEA-4DA0-B63D-4F54373991FA}" srcOrd="0" destOrd="3" presId="urn:microsoft.com/office/officeart/2005/8/layout/hList1"/>
    <dgm:cxn modelId="{56100306-CCFA-4078-AAB0-6B18EF2BAB42}" type="presOf" srcId="{88A4E059-5696-41E1-A44F-D809352C5081}" destId="{5AD626A3-F887-4583-ADB5-8C7B010C82F3}" srcOrd="0" destOrd="0" presId="urn:microsoft.com/office/officeart/2005/8/layout/hList1"/>
    <dgm:cxn modelId="{CFD3CC27-00E0-40FA-B471-12F68DF3DAAB}" srcId="{88A4E059-5696-41E1-A44F-D809352C5081}" destId="{640F68F9-4C6A-4031-8A83-4743D3EB578E}" srcOrd="0" destOrd="0" parTransId="{FD6A61E0-7F00-45C4-8957-86D494B77B82}" sibTransId="{39E646E9-1A68-4535-8551-ACE1B19C9315}"/>
    <dgm:cxn modelId="{F172E141-054C-45DE-8C69-13DFACE993F5}" type="presOf" srcId="{137E2FAA-877A-4E6E-9BB6-F1CB1427AFBC}" destId="{B3340A67-FBEA-4DA0-B63D-4F54373991FA}" srcOrd="0" destOrd="1" presId="urn:microsoft.com/office/officeart/2005/8/layout/hList1"/>
    <dgm:cxn modelId="{527BAE25-782E-4CD0-99F0-B95989D0BD5F}" type="presParOf" srcId="{720ADB8E-7E1D-41EF-8224-DDBCD4245A40}" destId="{298181C4-E98C-4E7B-82B1-D8DC4AF1E6D8}" srcOrd="0" destOrd="0" presId="urn:microsoft.com/office/officeart/2005/8/layout/hList1"/>
    <dgm:cxn modelId="{D5C7C164-DE4E-442B-9D4A-54C7A3D1354D}" type="presParOf" srcId="{298181C4-E98C-4E7B-82B1-D8DC4AF1E6D8}" destId="{5AD626A3-F887-4583-ADB5-8C7B010C82F3}" srcOrd="0" destOrd="0" presId="urn:microsoft.com/office/officeart/2005/8/layout/hList1"/>
    <dgm:cxn modelId="{C0853344-EA97-44D1-ADFF-A52E89844211}" type="presParOf" srcId="{298181C4-E98C-4E7B-82B1-D8DC4AF1E6D8}" destId="{B3340A67-FBEA-4DA0-B63D-4F54373991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229780-5AB6-40EE-9D41-93D45FC02361}"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n-US"/>
        </a:p>
      </dgm:t>
    </dgm:pt>
    <dgm:pt modelId="{DD8B5306-CC85-4516-AF5A-86DB3C2956B3}">
      <dgm:prSet custT="1"/>
      <dgm:spPr/>
      <dgm:t>
        <a:bodyPr/>
        <a:lstStyle/>
        <a:p>
          <a:pPr rtl="0"/>
          <a:r>
            <a:rPr lang="en-US" sz="2400" dirty="0" smtClean="0"/>
            <a:t>Explain that the defense obligation is not covered under your professional liability policy</a:t>
          </a:r>
          <a:endParaRPr lang="en-US" sz="2400" dirty="0"/>
        </a:p>
      </dgm:t>
    </dgm:pt>
    <dgm:pt modelId="{616E2F7C-6F91-4045-9969-76B24CA910EF}" type="parTrans" cxnId="{58EEE8B3-CEE6-4ECB-8E65-6B1BC6511B57}">
      <dgm:prSet/>
      <dgm:spPr/>
      <dgm:t>
        <a:bodyPr/>
        <a:lstStyle/>
        <a:p>
          <a:endParaRPr lang="en-US"/>
        </a:p>
      </dgm:t>
    </dgm:pt>
    <dgm:pt modelId="{30D193B1-BA4F-40AA-AB52-B4B6111AF8FC}" type="sibTrans" cxnId="{58EEE8B3-CEE6-4ECB-8E65-6B1BC6511B57}">
      <dgm:prSet/>
      <dgm:spPr/>
      <dgm:t>
        <a:bodyPr/>
        <a:lstStyle/>
        <a:p>
          <a:endParaRPr lang="en-US" dirty="0"/>
        </a:p>
      </dgm:t>
    </dgm:pt>
    <dgm:pt modelId="{7659D9C8-44B7-4B5E-9119-7B811EEF2F21}">
      <dgm:prSet custT="1"/>
      <dgm:spPr/>
      <dgm:t>
        <a:bodyPr/>
        <a:lstStyle/>
        <a:p>
          <a:pPr rtl="0"/>
          <a:r>
            <a:rPr lang="en-US" sz="2000" dirty="0" smtClean="0"/>
            <a:t>Explain that your professional liability policy is there to protect both you and your client and it does not benefit them to force you to contract for a risk that is not covered </a:t>
          </a:r>
          <a:endParaRPr lang="en-US" sz="2000" dirty="0"/>
        </a:p>
      </dgm:t>
    </dgm:pt>
    <dgm:pt modelId="{9D39D50D-4C09-42B6-8531-008BA53F9ACE}" type="parTrans" cxnId="{13F49960-2A32-4ADA-BEA0-035EE174173A}">
      <dgm:prSet/>
      <dgm:spPr/>
      <dgm:t>
        <a:bodyPr/>
        <a:lstStyle/>
        <a:p>
          <a:endParaRPr lang="en-US"/>
        </a:p>
      </dgm:t>
    </dgm:pt>
    <dgm:pt modelId="{D69A38C9-A7DB-4B44-8784-178AA7679E7A}" type="sibTrans" cxnId="{13F49960-2A32-4ADA-BEA0-035EE174173A}">
      <dgm:prSet/>
      <dgm:spPr/>
      <dgm:t>
        <a:bodyPr/>
        <a:lstStyle/>
        <a:p>
          <a:endParaRPr lang="en-US" dirty="0"/>
        </a:p>
      </dgm:t>
    </dgm:pt>
    <dgm:pt modelId="{4E2AC475-CA95-4699-B927-459321718806}">
      <dgm:prSet custT="1"/>
      <dgm:spPr/>
      <dgm:t>
        <a:bodyPr/>
        <a:lstStyle/>
        <a:p>
          <a:pPr rtl="0"/>
          <a:r>
            <a:rPr lang="en-US" sz="2400" dirty="0" smtClean="0"/>
            <a:t>Explain that the defense obligation in an indemnity clause may put you in immediate breach of contract</a:t>
          </a:r>
          <a:endParaRPr lang="en-US" sz="2400" dirty="0"/>
        </a:p>
      </dgm:t>
    </dgm:pt>
    <dgm:pt modelId="{35D469BF-7813-428D-AA58-F945A6013CC2}" type="parTrans" cxnId="{06BFE144-4A50-450A-8858-FBB0FB460943}">
      <dgm:prSet/>
      <dgm:spPr/>
      <dgm:t>
        <a:bodyPr/>
        <a:lstStyle/>
        <a:p>
          <a:endParaRPr lang="en-US"/>
        </a:p>
      </dgm:t>
    </dgm:pt>
    <dgm:pt modelId="{4B74EFF5-88CA-400B-9149-AB8478A98673}" type="sibTrans" cxnId="{06BFE144-4A50-450A-8858-FBB0FB460943}">
      <dgm:prSet/>
      <dgm:spPr/>
      <dgm:t>
        <a:bodyPr/>
        <a:lstStyle/>
        <a:p>
          <a:endParaRPr lang="en-US"/>
        </a:p>
      </dgm:t>
    </dgm:pt>
    <dgm:pt modelId="{05D654CE-8D8A-4FFB-9AE9-7FF93771ED6A}" type="pres">
      <dgm:prSet presAssocID="{6C229780-5AB6-40EE-9D41-93D45FC02361}" presName="Name0" presStyleCnt="0">
        <dgm:presLayoutVars>
          <dgm:dir/>
          <dgm:resizeHandles val="exact"/>
        </dgm:presLayoutVars>
      </dgm:prSet>
      <dgm:spPr/>
      <dgm:t>
        <a:bodyPr/>
        <a:lstStyle/>
        <a:p>
          <a:endParaRPr lang="en-US"/>
        </a:p>
      </dgm:t>
    </dgm:pt>
    <dgm:pt modelId="{64AC0E30-8D45-44F7-A9FA-091C8D1A49BE}" type="pres">
      <dgm:prSet presAssocID="{DD8B5306-CC85-4516-AF5A-86DB3C2956B3}" presName="node" presStyleLbl="node1" presStyleIdx="0" presStyleCnt="3">
        <dgm:presLayoutVars>
          <dgm:bulletEnabled val="1"/>
        </dgm:presLayoutVars>
      </dgm:prSet>
      <dgm:spPr/>
      <dgm:t>
        <a:bodyPr/>
        <a:lstStyle/>
        <a:p>
          <a:endParaRPr lang="en-US"/>
        </a:p>
      </dgm:t>
    </dgm:pt>
    <dgm:pt modelId="{5189BCA5-A4D3-4170-AA9E-5197F681E767}" type="pres">
      <dgm:prSet presAssocID="{30D193B1-BA4F-40AA-AB52-B4B6111AF8FC}" presName="sibTrans" presStyleLbl="sibTrans2D1" presStyleIdx="0" presStyleCnt="2"/>
      <dgm:spPr/>
      <dgm:t>
        <a:bodyPr/>
        <a:lstStyle/>
        <a:p>
          <a:endParaRPr lang="en-US"/>
        </a:p>
      </dgm:t>
    </dgm:pt>
    <dgm:pt modelId="{0B8808B3-83C4-4181-8296-E942ED658C5C}" type="pres">
      <dgm:prSet presAssocID="{30D193B1-BA4F-40AA-AB52-B4B6111AF8FC}" presName="connectorText" presStyleLbl="sibTrans2D1" presStyleIdx="0" presStyleCnt="2"/>
      <dgm:spPr/>
      <dgm:t>
        <a:bodyPr/>
        <a:lstStyle/>
        <a:p>
          <a:endParaRPr lang="en-US"/>
        </a:p>
      </dgm:t>
    </dgm:pt>
    <dgm:pt modelId="{48F0877F-7651-4468-9B93-C51B2BD189E9}" type="pres">
      <dgm:prSet presAssocID="{7659D9C8-44B7-4B5E-9119-7B811EEF2F21}" presName="node" presStyleLbl="node1" presStyleIdx="1" presStyleCnt="3">
        <dgm:presLayoutVars>
          <dgm:bulletEnabled val="1"/>
        </dgm:presLayoutVars>
      </dgm:prSet>
      <dgm:spPr/>
      <dgm:t>
        <a:bodyPr/>
        <a:lstStyle/>
        <a:p>
          <a:endParaRPr lang="en-US"/>
        </a:p>
      </dgm:t>
    </dgm:pt>
    <dgm:pt modelId="{2E487CBE-FBD1-4FA9-989A-AD10CA5DF901}" type="pres">
      <dgm:prSet presAssocID="{D69A38C9-A7DB-4B44-8784-178AA7679E7A}" presName="sibTrans" presStyleLbl="sibTrans2D1" presStyleIdx="1" presStyleCnt="2"/>
      <dgm:spPr/>
      <dgm:t>
        <a:bodyPr/>
        <a:lstStyle/>
        <a:p>
          <a:endParaRPr lang="en-US"/>
        </a:p>
      </dgm:t>
    </dgm:pt>
    <dgm:pt modelId="{3FE718C8-2AB3-4315-A0AA-35B8AC5829E7}" type="pres">
      <dgm:prSet presAssocID="{D69A38C9-A7DB-4B44-8784-178AA7679E7A}" presName="connectorText" presStyleLbl="sibTrans2D1" presStyleIdx="1" presStyleCnt="2"/>
      <dgm:spPr/>
      <dgm:t>
        <a:bodyPr/>
        <a:lstStyle/>
        <a:p>
          <a:endParaRPr lang="en-US"/>
        </a:p>
      </dgm:t>
    </dgm:pt>
    <dgm:pt modelId="{2133518F-4771-49B4-986E-A619CBF19F05}" type="pres">
      <dgm:prSet presAssocID="{4E2AC475-CA95-4699-B927-459321718806}" presName="node" presStyleLbl="node1" presStyleIdx="2" presStyleCnt="3">
        <dgm:presLayoutVars>
          <dgm:bulletEnabled val="1"/>
        </dgm:presLayoutVars>
      </dgm:prSet>
      <dgm:spPr/>
      <dgm:t>
        <a:bodyPr/>
        <a:lstStyle/>
        <a:p>
          <a:endParaRPr lang="en-US"/>
        </a:p>
      </dgm:t>
    </dgm:pt>
  </dgm:ptLst>
  <dgm:cxnLst>
    <dgm:cxn modelId="{6958A789-24A2-4D96-8762-47D49DEE9BEF}" type="presOf" srcId="{4E2AC475-CA95-4699-B927-459321718806}" destId="{2133518F-4771-49B4-986E-A619CBF19F05}" srcOrd="0" destOrd="0" presId="urn:microsoft.com/office/officeart/2005/8/layout/process1"/>
    <dgm:cxn modelId="{58EEE8B3-CEE6-4ECB-8E65-6B1BC6511B57}" srcId="{6C229780-5AB6-40EE-9D41-93D45FC02361}" destId="{DD8B5306-CC85-4516-AF5A-86DB3C2956B3}" srcOrd="0" destOrd="0" parTransId="{616E2F7C-6F91-4045-9969-76B24CA910EF}" sibTransId="{30D193B1-BA4F-40AA-AB52-B4B6111AF8FC}"/>
    <dgm:cxn modelId="{3DB21F91-FDC4-4B39-A145-3577225E3B4D}" type="presOf" srcId="{D69A38C9-A7DB-4B44-8784-178AA7679E7A}" destId="{2E487CBE-FBD1-4FA9-989A-AD10CA5DF901}" srcOrd="0" destOrd="0" presId="urn:microsoft.com/office/officeart/2005/8/layout/process1"/>
    <dgm:cxn modelId="{13F49960-2A32-4ADA-BEA0-035EE174173A}" srcId="{6C229780-5AB6-40EE-9D41-93D45FC02361}" destId="{7659D9C8-44B7-4B5E-9119-7B811EEF2F21}" srcOrd="1" destOrd="0" parTransId="{9D39D50D-4C09-42B6-8531-008BA53F9ACE}" sibTransId="{D69A38C9-A7DB-4B44-8784-178AA7679E7A}"/>
    <dgm:cxn modelId="{5F26A20B-F431-4843-B2F3-280CF9170F70}" type="presOf" srcId="{30D193B1-BA4F-40AA-AB52-B4B6111AF8FC}" destId="{0B8808B3-83C4-4181-8296-E942ED658C5C}" srcOrd="1" destOrd="0" presId="urn:microsoft.com/office/officeart/2005/8/layout/process1"/>
    <dgm:cxn modelId="{1327BA89-12A4-41A8-9E7D-15B280827215}" type="presOf" srcId="{D69A38C9-A7DB-4B44-8784-178AA7679E7A}" destId="{3FE718C8-2AB3-4315-A0AA-35B8AC5829E7}" srcOrd="1" destOrd="0" presId="urn:microsoft.com/office/officeart/2005/8/layout/process1"/>
    <dgm:cxn modelId="{06BFE144-4A50-450A-8858-FBB0FB460943}" srcId="{6C229780-5AB6-40EE-9D41-93D45FC02361}" destId="{4E2AC475-CA95-4699-B927-459321718806}" srcOrd="2" destOrd="0" parTransId="{35D469BF-7813-428D-AA58-F945A6013CC2}" sibTransId="{4B74EFF5-88CA-400B-9149-AB8478A98673}"/>
    <dgm:cxn modelId="{B3EBDF44-B179-4C7C-91B5-4F889FF82C1F}" type="presOf" srcId="{7659D9C8-44B7-4B5E-9119-7B811EEF2F21}" destId="{48F0877F-7651-4468-9B93-C51B2BD189E9}" srcOrd="0" destOrd="0" presId="urn:microsoft.com/office/officeart/2005/8/layout/process1"/>
    <dgm:cxn modelId="{5F3EDC29-31B2-425B-8911-654C011D155A}" type="presOf" srcId="{DD8B5306-CC85-4516-AF5A-86DB3C2956B3}" destId="{64AC0E30-8D45-44F7-A9FA-091C8D1A49BE}" srcOrd="0" destOrd="0" presId="urn:microsoft.com/office/officeart/2005/8/layout/process1"/>
    <dgm:cxn modelId="{3C339E46-89B2-4F7E-9427-0985EF892267}" type="presOf" srcId="{6C229780-5AB6-40EE-9D41-93D45FC02361}" destId="{05D654CE-8D8A-4FFB-9AE9-7FF93771ED6A}" srcOrd="0" destOrd="0" presId="urn:microsoft.com/office/officeart/2005/8/layout/process1"/>
    <dgm:cxn modelId="{9C63E9C3-A403-464A-88F0-1E1A71AF906E}" type="presOf" srcId="{30D193B1-BA4F-40AA-AB52-B4B6111AF8FC}" destId="{5189BCA5-A4D3-4170-AA9E-5197F681E767}" srcOrd="0" destOrd="0" presId="urn:microsoft.com/office/officeart/2005/8/layout/process1"/>
    <dgm:cxn modelId="{0E1755E4-B72D-4CFC-8036-E6A16766B14E}" type="presParOf" srcId="{05D654CE-8D8A-4FFB-9AE9-7FF93771ED6A}" destId="{64AC0E30-8D45-44F7-A9FA-091C8D1A49BE}" srcOrd="0" destOrd="0" presId="urn:microsoft.com/office/officeart/2005/8/layout/process1"/>
    <dgm:cxn modelId="{F3DB8F74-A22D-4DAA-B7F3-27DC76DAFE93}" type="presParOf" srcId="{05D654CE-8D8A-4FFB-9AE9-7FF93771ED6A}" destId="{5189BCA5-A4D3-4170-AA9E-5197F681E767}" srcOrd="1" destOrd="0" presId="urn:microsoft.com/office/officeart/2005/8/layout/process1"/>
    <dgm:cxn modelId="{578933D9-5CF6-4F33-9AF4-89DDA618C585}" type="presParOf" srcId="{5189BCA5-A4D3-4170-AA9E-5197F681E767}" destId="{0B8808B3-83C4-4181-8296-E942ED658C5C}" srcOrd="0" destOrd="0" presId="urn:microsoft.com/office/officeart/2005/8/layout/process1"/>
    <dgm:cxn modelId="{9EF58D0D-7A57-4020-8401-275C8A775B73}" type="presParOf" srcId="{05D654CE-8D8A-4FFB-9AE9-7FF93771ED6A}" destId="{48F0877F-7651-4468-9B93-C51B2BD189E9}" srcOrd="2" destOrd="0" presId="urn:microsoft.com/office/officeart/2005/8/layout/process1"/>
    <dgm:cxn modelId="{70013A36-8F31-48C4-A739-8493C09E2509}" type="presParOf" srcId="{05D654CE-8D8A-4FFB-9AE9-7FF93771ED6A}" destId="{2E487CBE-FBD1-4FA9-989A-AD10CA5DF901}" srcOrd="3" destOrd="0" presId="urn:microsoft.com/office/officeart/2005/8/layout/process1"/>
    <dgm:cxn modelId="{452585D2-2D85-4936-A634-3A996F350EF0}" type="presParOf" srcId="{2E487CBE-FBD1-4FA9-989A-AD10CA5DF901}" destId="{3FE718C8-2AB3-4315-A0AA-35B8AC5829E7}" srcOrd="0" destOrd="0" presId="urn:microsoft.com/office/officeart/2005/8/layout/process1"/>
    <dgm:cxn modelId="{7CC9E628-4592-4F8A-9FB6-EDDBD28CDEEF}" type="presParOf" srcId="{05D654CE-8D8A-4FFB-9AE9-7FF93771ED6A}" destId="{2133518F-4771-49B4-986E-A619CBF19F0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E475D3-456F-4C12-B6EA-CB934F5EB7DF}"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B6828F53-13D8-4507-90AF-6C4D9D31298F}">
      <dgm:prSet/>
      <dgm:spPr/>
      <dgm:t>
        <a:bodyPr/>
        <a:lstStyle/>
        <a:p>
          <a:pPr rtl="0"/>
          <a:r>
            <a:rPr lang="en-US" dirty="0" smtClean="0"/>
            <a:t>Consequential damages include all reasonable and foreseeable damages that flow from the breach. </a:t>
          </a:r>
          <a:r>
            <a:rPr lang="en-US" u="sng" dirty="0" smtClean="0"/>
            <a:t>May</a:t>
          </a:r>
          <a:r>
            <a:rPr lang="en-US" dirty="0" smtClean="0"/>
            <a:t> include:</a:t>
          </a:r>
          <a:endParaRPr lang="en-US" dirty="0"/>
        </a:p>
      </dgm:t>
    </dgm:pt>
    <dgm:pt modelId="{7A9C941B-2DB6-4C56-93BF-660D0D4A4FCC}" type="parTrans" cxnId="{E2C9C2DA-8EB8-49B6-966E-4B31B2857C41}">
      <dgm:prSet/>
      <dgm:spPr/>
      <dgm:t>
        <a:bodyPr/>
        <a:lstStyle/>
        <a:p>
          <a:endParaRPr lang="en-US"/>
        </a:p>
      </dgm:t>
    </dgm:pt>
    <dgm:pt modelId="{96FE99FF-F08D-4931-873E-8F066A1A050A}" type="sibTrans" cxnId="{E2C9C2DA-8EB8-49B6-966E-4B31B2857C41}">
      <dgm:prSet/>
      <dgm:spPr/>
      <dgm:t>
        <a:bodyPr/>
        <a:lstStyle/>
        <a:p>
          <a:endParaRPr lang="en-US"/>
        </a:p>
      </dgm:t>
    </dgm:pt>
    <dgm:pt modelId="{B7E7BE6B-C9AC-4435-842F-182965EF470E}">
      <dgm:prSet/>
      <dgm:spPr/>
      <dgm:t>
        <a:bodyPr/>
        <a:lstStyle/>
        <a:p>
          <a:pPr rtl="0"/>
          <a:r>
            <a:rPr lang="en-US" dirty="0" smtClean="0"/>
            <a:t>Delay damages</a:t>
          </a:r>
          <a:endParaRPr lang="en-US" dirty="0"/>
        </a:p>
      </dgm:t>
    </dgm:pt>
    <dgm:pt modelId="{D5C0CAD3-ECC9-4837-A7AD-FA723B3A0265}" type="parTrans" cxnId="{27FA89E8-69D4-4689-BD85-BE1F901B5A5D}">
      <dgm:prSet/>
      <dgm:spPr/>
      <dgm:t>
        <a:bodyPr/>
        <a:lstStyle/>
        <a:p>
          <a:endParaRPr lang="en-US"/>
        </a:p>
      </dgm:t>
    </dgm:pt>
    <dgm:pt modelId="{DC3FC5EA-99DF-4446-B82B-156E117D179C}" type="sibTrans" cxnId="{27FA89E8-69D4-4689-BD85-BE1F901B5A5D}">
      <dgm:prSet/>
      <dgm:spPr/>
      <dgm:t>
        <a:bodyPr/>
        <a:lstStyle/>
        <a:p>
          <a:endParaRPr lang="en-US"/>
        </a:p>
      </dgm:t>
    </dgm:pt>
    <dgm:pt modelId="{B570527D-3579-43A0-99E0-2CC34A4DA68C}">
      <dgm:prSet/>
      <dgm:spPr/>
      <dgm:t>
        <a:bodyPr/>
        <a:lstStyle/>
        <a:p>
          <a:pPr rtl="0"/>
          <a:r>
            <a:rPr lang="en-US" dirty="0" smtClean="0"/>
            <a:t>Acceleration damages</a:t>
          </a:r>
          <a:endParaRPr lang="en-US" dirty="0"/>
        </a:p>
      </dgm:t>
    </dgm:pt>
    <dgm:pt modelId="{62486E9D-1924-480D-B762-3EDABCD9E2C7}" type="parTrans" cxnId="{29C79612-5738-496C-B429-A2EFF9BA56FD}">
      <dgm:prSet/>
      <dgm:spPr/>
      <dgm:t>
        <a:bodyPr/>
        <a:lstStyle/>
        <a:p>
          <a:endParaRPr lang="en-US"/>
        </a:p>
      </dgm:t>
    </dgm:pt>
    <dgm:pt modelId="{A99C1A76-70A4-4467-81DD-C33C090971C6}" type="sibTrans" cxnId="{29C79612-5738-496C-B429-A2EFF9BA56FD}">
      <dgm:prSet/>
      <dgm:spPr/>
      <dgm:t>
        <a:bodyPr/>
        <a:lstStyle/>
        <a:p>
          <a:endParaRPr lang="en-US"/>
        </a:p>
      </dgm:t>
    </dgm:pt>
    <dgm:pt modelId="{35432D39-A338-41DB-B2E4-F2B3AFF18D71}">
      <dgm:prSet/>
      <dgm:spPr/>
      <dgm:t>
        <a:bodyPr/>
        <a:lstStyle/>
        <a:p>
          <a:pPr rtl="0"/>
          <a:r>
            <a:rPr lang="en-US" dirty="0" smtClean="0"/>
            <a:t>Lost profits</a:t>
          </a:r>
          <a:endParaRPr lang="en-US" dirty="0"/>
        </a:p>
      </dgm:t>
    </dgm:pt>
    <dgm:pt modelId="{A4BEF169-53D3-4BDD-9DA2-25ACBBB22E41}" type="parTrans" cxnId="{0D54E6DF-2962-4B8B-9EE3-DB042259C1F4}">
      <dgm:prSet/>
      <dgm:spPr/>
      <dgm:t>
        <a:bodyPr/>
        <a:lstStyle/>
        <a:p>
          <a:endParaRPr lang="en-US"/>
        </a:p>
      </dgm:t>
    </dgm:pt>
    <dgm:pt modelId="{C7934201-3F46-4BA6-87B5-00B122D12219}" type="sibTrans" cxnId="{0D54E6DF-2962-4B8B-9EE3-DB042259C1F4}">
      <dgm:prSet/>
      <dgm:spPr/>
      <dgm:t>
        <a:bodyPr/>
        <a:lstStyle/>
        <a:p>
          <a:endParaRPr lang="en-US"/>
        </a:p>
      </dgm:t>
    </dgm:pt>
    <dgm:pt modelId="{827A3D89-B468-4DCB-B741-1D305C8356B2}">
      <dgm:prSet/>
      <dgm:spPr/>
      <dgm:t>
        <a:bodyPr/>
        <a:lstStyle/>
        <a:p>
          <a:pPr rtl="0"/>
          <a:r>
            <a:rPr lang="en-US" dirty="0" smtClean="0"/>
            <a:t>Loss of use/loss of enjoyment</a:t>
          </a:r>
          <a:endParaRPr lang="en-US" dirty="0"/>
        </a:p>
      </dgm:t>
    </dgm:pt>
    <dgm:pt modelId="{842A49EB-4400-4A71-A9B4-2AC5BB946E91}" type="parTrans" cxnId="{AC11F1CD-5F7E-4973-853F-299CA88ACC80}">
      <dgm:prSet/>
      <dgm:spPr/>
      <dgm:t>
        <a:bodyPr/>
        <a:lstStyle/>
        <a:p>
          <a:endParaRPr lang="en-US"/>
        </a:p>
      </dgm:t>
    </dgm:pt>
    <dgm:pt modelId="{2F6314E2-E4AC-453F-80B6-9A89D7C94E86}" type="sibTrans" cxnId="{AC11F1CD-5F7E-4973-853F-299CA88ACC80}">
      <dgm:prSet/>
      <dgm:spPr/>
      <dgm:t>
        <a:bodyPr/>
        <a:lstStyle/>
        <a:p>
          <a:endParaRPr lang="en-US"/>
        </a:p>
      </dgm:t>
    </dgm:pt>
    <dgm:pt modelId="{14F6A0E0-28B8-4A09-A20E-6C5D32717D43}">
      <dgm:prSet/>
      <dgm:spPr/>
      <dgm:t>
        <a:bodyPr/>
        <a:lstStyle/>
        <a:p>
          <a:pPr rtl="0"/>
          <a:r>
            <a:rPr lang="en-US" dirty="0" smtClean="0"/>
            <a:t>Damage to business reputation or creditworthiness</a:t>
          </a:r>
          <a:endParaRPr lang="en-US" dirty="0"/>
        </a:p>
      </dgm:t>
    </dgm:pt>
    <dgm:pt modelId="{039DDB76-295E-4706-9FE0-6578038E197F}" type="parTrans" cxnId="{43504A44-1F1C-4004-93B3-7C698A334644}">
      <dgm:prSet/>
      <dgm:spPr/>
      <dgm:t>
        <a:bodyPr/>
        <a:lstStyle/>
        <a:p>
          <a:endParaRPr lang="en-US"/>
        </a:p>
      </dgm:t>
    </dgm:pt>
    <dgm:pt modelId="{1C4BA668-4818-4915-8696-B5429A143775}" type="sibTrans" cxnId="{43504A44-1F1C-4004-93B3-7C698A334644}">
      <dgm:prSet/>
      <dgm:spPr/>
      <dgm:t>
        <a:bodyPr/>
        <a:lstStyle/>
        <a:p>
          <a:endParaRPr lang="en-US"/>
        </a:p>
      </dgm:t>
    </dgm:pt>
    <dgm:pt modelId="{E85F23E8-1F53-4513-B1B9-69A6133C52A2}">
      <dgm:prSet/>
      <dgm:spPr/>
      <dgm:t>
        <a:bodyPr/>
        <a:lstStyle/>
        <a:p>
          <a:pPr rtl="0"/>
          <a:r>
            <a:rPr lang="en-US" dirty="0" smtClean="0"/>
            <a:t>Etc., etc., etc.</a:t>
          </a:r>
          <a:endParaRPr lang="en-US" dirty="0"/>
        </a:p>
      </dgm:t>
    </dgm:pt>
    <dgm:pt modelId="{BB2DA488-A71E-406A-A3EA-A5BE2AC4D38F}" type="parTrans" cxnId="{2431895B-474C-4C13-8F2E-6BF8ED43AED3}">
      <dgm:prSet/>
      <dgm:spPr/>
      <dgm:t>
        <a:bodyPr/>
        <a:lstStyle/>
        <a:p>
          <a:endParaRPr lang="en-US"/>
        </a:p>
      </dgm:t>
    </dgm:pt>
    <dgm:pt modelId="{31E79E6C-8F89-4688-A157-9D7C9EE93504}" type="sibTrans" cxnId="{2431895B-474C-4C13-8F2E-6BF8ED43AED3}">
      <dgm:prSet/>
      <dgm:spPr/>
      <dgm:t>
        <a:bodyPr/>
        <a:lstStyle/>
        <a:p>
          <a:endParaRPr lang="en-US"/>
        </a:p>
      </dgm:t>
    </dgm:pt>
    <dgm:pt modelId="{79527CA4-7F94-439C-84FA-69E2FB85D0EC}" type="pres">
      <dgm:prSet presAssocID="{C7E475D3-456F-4C12-B6EA-CB934F5EB7DF}" presName="Name0" presStyleCnt="0">
        <dgm:presLayoutVars>
          <dgm:dir/>
          <dgm:animLvl val="lvl"/>
          <dgm:resizeHandles val="exact"/>
        </dgm:presLayoutVars>
      </dgm:prSet>
      <dgm:spPr/>
      <dgm:t>
        <a:bodyPr/>
        <a:lstStyle/>
        <a:p>
          <a:endParaRPr lang="en-US"/>
        </a:p>
      </dgm:t>
    </dgm:pt>
    <dgm:pt modelId="{612E74F8-1127-4E68-8C3F-F808B0305986}" type="pres">
      <dgm:prSet presAssocID="{B6828F53-13D8-4507-90AF-6C4D9D31298F}" presName="linNode" presStyleCnt="0"/>
      <dgm:spPr/>
    </dgm:pt>
    <dgm:pt modelId="{DA5FD426-10EE-4592-BC59-D00DFECEFAD5}" type="pres">
      <dgm:prSet presAssocID="{B6828F53-13D8-4507-90AF-6C4D9D31298F}" presName="parentText" presStyleLbl="node1" presStyleIdx="0" presStyleCnt="1">
        <dgm:presLayoutVars>
          <dgm:chMax val="1"/>
          <dgm:bulletEnabled val="1"/>
        </dgm:presLayoutVars>
      </dgm:prSet>
      <dgm:spPr/>
      <dgm:t>
        <a:bodyPr/>
        <a:lstStyle/>
        <a:p>
          <a:endParaRPr lang="en-US"/>
        </a:p>
      </dgm:t>
    </dgm:pt>
    <dgm:pt modelId="{A6AD1753-9624-4A32-9BFF-90C5E44DD5CE}" type="pres">
      <dgm:prSet presAssocID="{B6828F53-13D8-4507-90AF-6C4D9D31298F}" presName="descendantText" presStyleLbl="alignAccFollowNode1" presStyleIdx="0" presStyleCnt="1">
        <dgm:presLayoutVars>
          <dgm:bulletEnabled val="1"/>
        </dgm:presLayoutVars>
      </dgm:prSet>
      <dgm:spPr/>
      <dgm:t>
        <a:bodyPr/>
        <a:lstStyle/>
        <a:p>
          <a:endParaRPr lang="en-US"/>
        </a:p>
      </dgm:t>
    </dgm:pt>
  </dgm:ptLst>
  <dgm:cxnLst>
    <dgm:cxn modelId="{2CAE43B6-8308-4D47-9803-DBB23A432AC1}" type="presOf" srcId="{35432D39-A338-41DB-B2E4-F2B3AFF18D71}" destId="{A6AD1753-9624-4A32-9BFF-90C5E44DD5CE}" srcOrd="0" destOrd="2" presId="urn:microsoft.com/office/officeart/2005/8/layout/vList5"/>
    <dgm:cxn modelId="{80D22662-55AD-4008-B323-0FE28CB4DA4D}" type="presOf" srcId="{B6828F53-13D8-4507-90AF-6C4D9D31298F}" destId="{DA5FD426-10EE-4592-BC59-D00DFECEFAD5}" srcOrd="0" destOrd="0" presId="urn:microsoft.com/office/officeart/2005/8/layout/vList5"/>
    <dgm:cxn modelId="{E2C9C2DA-8EB8-49B6-966E-4B31B2857C41}" srcId="{C7E475D3-456F-4C12-B6EA-CB934F5EB7DF}" destId="{B6828F53-13D8-4507-90AF-6C4D9D31298F}" srcOrd="0" destOrd="0" parTransId="{7A9C941B-2DB6-4C56-93BF-660D0D4A4FCC}" sibTransId="{96FE99FF-F08D-4931-873E-8F066A1A050A}"/>
    <dgm:cxn modelId="{E29E42BF-E7D4-4767-A329-B25595711029}" type="presOf" srcId="{E85F23E8-1F53-4513-B1B9-69A6133C52A2}" destId="{A6AD1753-9624-4A32-9BFF-90C5E44DD5CE}" srcOrd="0" destOrd="5" presId="urn:microsoft.com/office/officeart/2005/8/layout/vList5"/>
    <dgm:cxn modelId="{864EF7EE-EBDA-419A-A3FA-D12AB8093445}" type="presOf" srcId="{14F6A0E0-28B8-4A09-A20E-6C5D32717D43}" destId="{A6AD1753-9624-4A32-9BFF-90C5E44DD5CE}" srcOrd="0" destOrd="4" presId="urn:microsoft.com/office/officeart/2005/8/layout/vList5"/>
    <dgm:cxn modelId="{04F722DC-30D5-4913-AAA8-968A2CCFE002}" type="presOf" srcId="{B570527D-3579-43A0-99E0-2CC34A4DA68C}" destId="{A6AD1753-9624-4A32-9BFF-90C5E44DD5CE}" srcOrd="0" destOrd="1" presId="urn:microsoft.com/office/officeart/2005/8/layout/vList5"/>
    <dgm:cxn modelId="{0D54E6DF-2962-4B8B-9EE3-DB042259C1F4}" srcId="{B6828F53-13D8-4507-90AF-6C4D9D31298F}" destId="{35432D39-A338-41DB-B2E4-F2B3AFF18D71}" srcOrd="2" destOrd="0" parTransId="{A4BEF169-53D3-4BDD-9DA2-25ACBBB22E41}" sibTransId="{C7934201-3F46-4BA6-87B5-00B122D12219}"/>
    <dgm:cxn modelId="{65A9F7FF-BC95-4553-BF98-656A22560D7E}" type="presOf" srcId="{B7E7BE6B-C9AC-4435-842F-182965EF470E}" destId="{A6AD1753-9624-4A32-9BFF-90C5E44DD5CE}" srcOrd="0" destOrd="0" presId="urn:microsoft.com/office/officeart/2005/8/layout/vList5"/>
    <dgm:cxn modelId="{29C79612-5738-496C-B429-A2EFF9BA56FD}" srcId="{B6828F53-13D8-4507-90AF-6C4D9D31298F}" destId="{B570527D-3579-43A0-99E0-2CC34A4DA68C}" srcOrd="1" destOrd="0" parTransId="{62486E9D-1924-480D-B762-3EDABCD9E2C7}" sibTransId="{A99C1A76-70A4-4467-81DD-C33C090971C6}"/>
    <dgm:cxn modelId="{2431895B-474C-4C13-8F2E-6BF8ED43AED3}" srcId="{B6828F53-13D8-4507-90AF-6C4D9D31298F}" destId="{E85F23E8-1F53-4513-B1B9-69A6133C52A2}" srcOrd="5" destOrd="0" parTransId="{BB2DA488-A71E-406A-A3EA-A5BE2AC4D38F}" sibTransId="{31E79E6C-8F89-4688-A157-9D7C9EE93504}"/>
    <dgm:cxn modelId="{43504A44-1F1C-4004-93B3-7C698A334644}" srcId="{B6828F53-13D8-4507-90AF-6C4D9D31298F}" destId="{14F6A0E0-28B8-4A09-A20E-6C5D32717D43}" srcOrd="4" destOrd="0" parTransId="{039DDB76-295E-4706-9FE0-6578038E197F}" sibTransId="{1C4BA668-4818-4915-8696-B5429A143775}"/>
    <dgm:cxn modelId="{27FA89E8-69D4-4689-BD85-BE1F901B5A5D}" srcId="{B6828F53-13D8-4507-90AF-6C4D9D31298F}" destId="{B7E7BE6B-C9AC-4435-842F-182965EF470E}" srcOrd="0" destOrd="0" parTransId="{D5C0CAD3-ECC9-4837-A7AD-FA723B3A0265}" sibTransId="{DC3FC5EA-99DF-4446-B82B-156E117D179C}"/>
    <dgm:cxn modelId="{AC11F1CD-5F7E-4973-853F-299CA88ACC80}" srcId="{B6828F53-13D8-4507-90AF-6C4D9D31298F}" destId="{827A3D89-B468-4DCB-B741-1D305C8356B2}" srcOrd="3" destOrd="0" parTransId="{842A49EB-4400-4A71-A9B4-2AC5BB946E91}" sibTransId="{2F6314E2-E4AC-453F-80B6-9A89D7C94E86}"/>
    <dgm:cxn modelId="{4C9E7561-AD2C-4D48-A098-AE09865C590F}" type="presOf" srcId="{827A3D89-B468-4DCB-B741-1D305C8356B2}" destId="{A6AD1753-9624-4A32-9BFF-90C5E44DD5CE}" srcOrd="0" destOrd="3" presId="urn:microsoft.com/office/officeart/2005/8/layout/vList5"/>
    <dgm:cxn modelId="{49B1FBD0-37A7-4B40-A4EC-90E531737DDA}" type="presOf" srcId="{C7E475D3-456F-4C12-B6EA-CB934F5EB7DF}" destId="{79527CA4-7F94-439C-84FA-69E2FB85D0EC}" srcOrd="0" destOrd="0" presId="urn:microsoft.com/office/officeart/2005/8/layout/vList5"/>
    <dgm:cxn modelId="{1A1A0A1B-B782-49A3-A947-C767BBCD9F5B}" type="presParOf" srcId="{79527CA4-7F94-439C-84FA-69E2FB85D0EC}" destId="{612E74F8-1127-4E68-8C3F-F808B0305986}" srcOrd="0" destOrd="0" presId="urn:microsoft.com/office/officeart/2005/8/layout/vList5"/>
    <dgm:cxn modelId="{062AE08C-1E34-4859-A2D2-81875821DE47}" type="presParOf" srcId="{612E74F8-1127-4E68-8C3F-F808B0305986}" destId="{DA5FD426-10EE-4592-BC59-D00DFECEFAD5}" srcOrd="0" destOrd="0" presId="urn:microsoft.com/office/officeart/2005/8/layout/vList5"/>
    <dgm:cxn modelId="{3F891484-F73F-4589-B882-45DA6F8B6884}" type="presParOf" srcId="{612E74F8-1127-4E68-8C3F-F808B0305986}" destId="{A6AD1753-9624-4A32-9BFF-90C5E44DD5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3FF219-47E2-4774-9F0D-E9D5CB71BF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8320C4-1A3D-4C9B-96AD-7C1279A86CF8}">
      <dgm:prSet/>
      <dgm:spPr/>
      <dgm:t>
        <a:bodyPr/>
        <a:lstStyle/>
        <a:p>
          <a:pPr rtl="0"/>
          <a:r>
            <a:rPr lang="en-US" dirty="0" smtClean="0"/>
            <a:t>The potential for consequential damages creates risk far in excess of the rewards in most construction contracts</a:t>
          </a:r>
          <a:endParaRPr lang="en-US" dirty="0"/>
        </a:p>
      </dgm:t>
    </dgm:pt>
    <dgm:pt modelId="{83479D74-2D2B-4D61-9B7E-ACC2280AA243}" type="parTrans" cxnId="{2E781FA7-C622-416F-AB41-16201A9E1D6D}">
      <dgm:prSet/>
      <dgm:spPr/>
      <dgm:t>
        <a:bodyPr/>
        <a:lstStyle/>
        <a:p>
          <a:endParaRPr lang="en-US"/>
        </a:p>
      </dgm:t>
    </dgm:pt>
    <dgm:pt modelId="{148C9E70-D170-459B-8FBF-BD98228338D2}" type="sibTrans" cxnId="{2E781FA7-C622-416F-AB41-16201A9E1D6D}">
      <dgm:prSet/>
      <dgm:spPr/>
      <dgm:t>
        <a:bodyPr/>
        <a:lstStyle/>
        <a:p>
          <a:endParaRPr lang="en-US"/>
        </a:p>
      </dgm:t>
    </dgm:pt>
    <dgm:pt modelId="{3108B6AB-3C20-4D6F-BA7F-5CD21AB50584}">
      <dgm:prSet custT="1"/>
      <dgm:spPr/>
      <dgm:t>
        <a:bodyPr/>
        <a:lstStyle/>
        <a:p>
          <a:pPr rtl="0"/>
          <a:r>
            <a:rPr lang="en-US" sz="2800" dirty="0" smtClean="0"/>
            <a:t>It is commercially reasonable in construction contracts to allocate risk commensurate with reward</a:t>
          </a:r>
          <a:endParaRPr lang="en-US" sz="2800" dirty="0"/>
        </a:p>
      </dgm:t>
    </dgm:pt>
    <dgm:pt modelId="{D06F8765-9050-4520-A501-79A1E6AA7284}" type="parTrans" cxnId="{39017656-92D8-425E-A3B3-B3305FBA66A5}">
      <dgm:prSet/>
      <dgm:spPr/>
      <dgm:t>
        <a:bodyPr/>
        <a:lstStyle/>
        <a:p>
          <a:endParaRPr lang="en-US"/>
        </a:p>
      </dgm:t>
    </dgm:pt>
    <dgm:pt modelId="{E93E9728-BC09-4928-B66D-3EDD30E95B02}" type="sibTrans" cxnId="{39017656-92D8-425E-A3B3-B3305FBA66A5}">
      <dgm:prSet/>
      <dgm:spPr/>
      <dgm:t>
        <a:bodyPr/>
        <a:lstStyle/>
        <a:p>
          <a:endParaRPr lang="en-US"/>
        </a:p>
      </dgm:t>
    </dgm:pt>
    <dgm:pt modelId="{0D5DDB53-AB5A-4C3D-B267-CC9994099977}">
      <dgm:prSet/>
      <dgm:spPr/>
      <dgm:t>
        <a:bodyPr/>
        <a:lstStyle/>
        <a:p>
          <a:pPr rtl="0"/>
          <a:r>
            <a:rPr lang="en-US" dirty="0" smtClean="0"/>
            <a:t>It is commercially reasonable to allocate risk to client who enjoys most of the reward and is best situated to mitigate damages </a:t>
          </a:r>
          <a:endParaRPr lang="en-US" dirty="0"/>
        </a:p>
      </dgm:t>
    </dgm:pt>
    <dgm:pt modelId="{4CA4A23B-A286-41D8-A388-C27849F1790D}" type="parTrans" cxnId="{CACE776A-A6FE-4DF4-8FDA-18A5D5EE3439}">
      <dgm:prSet/>
      <dgm:spPr/>
      <dgm:t>
        <a:bodyPr/>
        <a:lstStyle/>
        <a:p>
          <a:endParaRPr lang="en-US"/>
        </a:p>
      </dgm:t>
    </dgm:pt>
    <dgm:pt modelId="{3F3B0B11-1AC1-460F-AEBF-4C6751F1F377}" type="sibTrans" cxnId="{CACE776A-A6FE-4DF4-8FDA-18A5D5EE3439}">
      <dgm:prSet/>
      <dgm:spPr/>
      <dgm:t>
        <a:bodyPr/>
        <a:lstStyle/>
        <a:p>
          <a:endParaRPr lang="en-US"/>
        </a:p>
      </dgm:t>
    </dgm:pt>
    <dgm:pt modelId="{E1585E94-CE4D-421B-8E46-85D34B06A22C}" type="pres">
      <dgm:prSet presAssocID="{D93FF219-47E2-4774-9F0D-E9D5CB71BF07}" presName="linear" presStyleCnt="0">
        <dgm:presLayoutVars>
          <dgm:animLvl val="lvl"/>
          <dgm:resizeHandles val="exact"/>
        </dgm:presLayoutVars>
      </dgm:prSet>
      <dgm:spPr/>
      <dgm:t>
        <a:bodyPr/>
        <a:lstStyle/>
        <a:p>
          <a:endParaRPr lang="en-US"/>
        </a:p>
      </dgm:t>
    </dgm:pt>
    <dgm:pt modelId="{8DAF7CFE-41E8-4747-9F3F-912A2978AB5B}" type="pres">
      <dgm:prSet presAssocID="{8A8320C4-1A3D-4C9B-96AD-7C1279A86CF8}" presName="parentText" presStyleLbl="node1" presStyleIdx="0" presStyleCnt="3">
        <dgm:presLayoutVars>
          <dgm:chMax val="0"/>
          <dgm:bulletEnabled val="1"/>
        </dgm:presLayoutVars>
      </dgm:prSet>
      <dgm:spPr/>
      <dgm:t>
        <a:bodyPr/>
        <a:lstStyle/>
        <a:p>
          <a:endParaRPr lang="en-US"/>
        </a:p>
      </dgm:t>
    </dgm:pt>
    <dgm:pt modelId="{EC1FE843-EA70-478E-9F5D-4AEBCA378DE7}" type="pres">
      <dgm:prSet presAssocID="{148C9E70-D170-459B-8FBF-BD98228338D2}" presName="spacer" presStyleCnt="0"/>
      <dgm:spPr/>
    </dgm:pt>
    <dgm:pt modelId="{3C407CA4-8C26-4A95-9C84-962A3EE41F46}" type="pres">
      <dgm:prSet presAssocID="{3108B6AB-3C20-4D6F-BA7F-5CD21AB50584}" presName="parentText" presStyleLbl="node1" presStyleIdx="1" presStyleCnt="3" custLinFactNeighborY="-15696">
        <dgm:presLayoutVars>
          <dgm:chMax val="0"/>
          <dgm:bulletEnabled val="1"/>
        </dgm:presLayoutVars>
      </dgm:prSet>
      <dgm:spPr/>
      <dgm:t>
        <a:bodyPr/>
        <a:lstStyle/>
        <a:p>
          <a:endParaRPr lang="en-US"/>
        </a:p>
      </dgm:t>
    </dgm:pt>
    <dgm:pt modelId="{2E8C75F8-2665-42EA-819A-7C9EE2C43B73}" type="pres">
      <dgm:prSet presAssocID="{E93E9728-BC09-4928-B66D-3EDD30E95B02}" presName="spacer" presStyleCnt="0"/>
      <dgm:spPr/>
    </dgm:pt>
    <dgm:pt modelId="{94EE806D-3723-4F5D-A181-F4DB9D8BAA41}" type="pres">
      <dgm:prSet presAssocID="{0D5DDB53-AB5A-4C3D-B267-CC9994099977}" presName="parentText" presStyleLbl="node1" presStyleIdx="2" presStyleCnt="3">
        <dgm:presLayoutVars>
          <dgm:chMax val="0"/>
          <dgm:bulletEnabled val="1"/>
        </dgm:presLayoutVars>
      </dgm:prSet>
      <dgm:spPr/>
      <dgm:t>
        <a:bodyPr/>
        <a:lstStyle/>
        <a:p>
          <a:endParaRPr lang="en-US"/>
        </a:p>
      </dgm:t>
    </dgm:pt>
  </dgm:ptLst>
  <dgm:cxnLst>
    <dgm:cxn modelId="{CACE776A-A6FE-4DF4-8FDA-18A5D5EE3439}" srcId="{D93FF219-47E2-4774-9F0D-E9D5CB71BF07}" destId="{0D5DDB53-AB5A-4C3D-B267-CC9994099977}" srcOrd="2" destOrd="0" parTransId="{4CA4A23B-A286-41D8-A388-C27849F1790D}" sibTransId="{3F3B0B11-1AC1-460F-AEBF-4C6751F1F377}"/>
    <dgm:cxn modelId="{7883A4C6-ADE8-4600-8AB8-B3A6E2998442}" type="presOf" srcId="{3108B6AB-3C20-4D6F-BA7F-5CD21AB50584}" destId="{3C407CA4-8C26-4A95-9C84-962A3EE41F46}" srcOrd="0" destOrd="0" presId="urn:microsoft.com/office/officeart/2005/8/layout/vList2"/>
    <dgm:cxn modelId="{8D22A8E0-13EE-4DC1-9022-D0BED271C246}" type="presOf" srcId="{D93FF219-47E2-4774-9F0D-E9D5CB71BF07}" destId="{E1585E94-CE4D-421B-8E46-85D34B06A22C}" srcOrd="0" destOrd="0" presId="urn:microsoft.com/office/officeart/2005/8/layout/vList2"/>
    <dgm:cxn modelId="{A2CE90CC-6110-48FE-ABC1-26A085849E9D}" type="presOf" srcId="{0D5DDB53-AB5A-4C3D-B267-CC9994099977}" destId="{94EE806D-3723-4F5D-A181-F4DB9D8BAA41}" srcOrd="0" destOrd="0" presId="urn:microsoft.com/office/officeart/2005/8/layout/vList2"/>
    <dgm:cxn modelId="{2E781FA7-C622-416F-AB41-16201A9E1D6D}" srcId="{D93FF219-47E2-4774-9F0D-E9D5CB71BF07}" destId="{8A8320C4-1A3D-4C9B-96AD-7C1279A86CF8}" srcOrd="0" destOrd="0" parTransId="{83479D74-2D2B-4D61-9B7E-ACC2280AA243}" sibTransId="{148C9E70-D170-459B-8FBF-BD98228338D2}"/>
    <dgm:cxn modelId="{39017656-92D8-425E-A3B3-B3305FBA66A5}" srcId="{D93FF219-47E2-4774-9F0D-E9D5CB71BF07}" destId="{3108B6AB-3C20-4D6F-BA7F-5CD21AB50584}" srcOrd="1" destOrd="0" parTransId="{D06F8765-9050-4520-A501-79A1E6AA7284}" sibTransId="{E93E9728-BC09-4928-B66D-3EDD30E95B02}"/>
    <dgm:cxn modelId="{9DACD575-A218-48EB-85DE-EDF15B7AE4E9}" type="presOf" srcId="{8A8320C4-1A3D-4C9B-96AD-7C1279A86CF8}" destId="{8DAF7CFE-41E8-4747-9F3F-912A2978AB5B}" srcOrd="0" destOrd="0" presId="urn:microsoft.com/office/officeart/2005/8/layout/vList2"/>
    <dgm:cxn modelId="{10B958D4-0800-442D-935E-33C515532AF1}" type="presParOf" srcId="{E1585E94-CE4D-421B-8E46-85D34B06A22C}" destId="{8DAF7CFE-41E8-4747-9F3F-912A2978AB5B}" srcOrd="0" destOrd="0" presId="urn:microsoft.com/office/officeart/2005/8/layout/vList2"/>
    <dgm:cxn modelId="{325A294E-80E8-4488-9F67-29DD9D30E4AD}" type="presParOf" srcId="{E1585E94-CE4D-421B-8E46-85D34B06A22C}" destId="{EC1FE843-EA70-478E-9F5D-4AEBCA378DE7}" srcOrd="1" destOrd="0" presId="urn:microsoft.com/office/officeart/2005/8/layout/vList2"/>
    <dgm:cxn modelId="{D58CB127-2169-404F-BBC4-0D1660100618}" type="presParOf" srcId="{E1585E94-CE4D-421B-8E46-85D34B06A22C}" destId="{3C407CA4-8C26-4A95-9C84-962A3EE41F46}" srcOrd="2" destOrd="0" presId="urn:microsoft.com/office/officeart/2005/8/layout/vList2"/>
    <dgm:cxn modelId="{AE47A8BF-2ABC-4846-97E5-519AD0CA0861}" type="presParOf" srcId="{E1585E94-CE4D-421B-8E46-85D34B06A22C}" destId="{2E8C75F8-2665-42EA-819A-7C9EE2C43B73}" srcOrd="3" destOrd="0" presId="urn:microsoft.com/office/officeart/2005/8/layout/vList2"/>
    <dgm:cxn modelId="{C2C0C15B-4C51-4C48-9265-BA9979C3208A}" type="presParOf" srcId="{E1585E94-CE4D-421B-8E46-85D34B06A22C}" destId="{94EE806D-3723-4F5D-A181-F4DB9D8BAA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FA57C6-A124-4FBB-98C0-A25F6F138DC3}" type="doc">
      <dgm:prSet loTypeId="urn:microsoft.com/office/officeart/2005/8/layout/hList1" loCatId="list" qsTypeId="urn:microsoft.com/office/officeart/2005/8/quickstyle/simple4" qsCatId="simple" csTypeId="urn:microsoft.com/office/officeart/2005/8/colors/accent1_4" csCatId="accent1"/>
      <dgm:spPr/>
      <dgm:t>
        <a:bodyPr/>
        <a:lstStyle/>
        <a:p>
          <a:endParaRPr lang="en-US"/>
        </a:p>
      </dgm:t>
    </dgm:pt>
    <dgm:pt modelId="{463D5807-B7D0-4A23-8E91-D8139CBA2F16}">
      <dgm:prSet/>
      <dgm:spPr/>
      <dgm:t>
        <a:bodyPr/>
        <a:lstStyle/>
        <a:p>
          <a:pPr rtl="0"/>
          <a:r>
            <a:rPr lang="en-US" dirty="0" smtClean="0"/>
            <a:t>How do you avoid the possible imposition of consequential damages which could far exceed your available insurance coverage???</a:t>
          </a:r>
          <a:endParaRPr lang="en-US" dirty="0"/>
        </a:p>
      </dgm:t>
    </dgm:pt>
    <dgm:pt modelId="{15BFD0DE-7813-43C2-9B5B-2DE344B3FEB8}" type="parTrans" cxnId="{01BD7B11-FCD5-44E1-9609-045174885E79}">
      <dgm:prSet/>
      <dgm:spPr/>
      <dgm:t>
        <a:bodyPr/>
        <a:lstStyle/>
        <a:p>
          <a:endParaRPr lang="en-US"/>
        </a:p>
      </dgm:t>
    </dgm:pt>
    <dgm:pt modelId="{636EA00C-2B1F-4229-816D-AFA5918F77A9}" type="sibTrans" cxnId="{01BD7B11-FCD5-44E1-9609-045174885E79}">
      <dgm:prSet/>
      <dgm:spPr/>
      <dgm:t>
        <a:bodyPr/>
        <a:lstStyle/>
        <a:p>
          <a:endParaRPr lang="en-US"/>
        </a:p>
      </dgm:t>
    </dgm:pt>
    <dgm:pt modelId="{9E178968-CC03-4C17-B5DF-A387C86B7EB8}">
      <dgm:prSet/>
      <dgm:spPr/>
      <dgm:t>
        <a:bodyPr/>
        <a:lstStyle/>
        <a:p>
          <a:pPr rtl="0"/>
          <a:r>
            <a:rPr lang="en-US" dirty="0" smtClean="0"/>
            <a:t>Never screw up</a:t>
          </a:r>
          <a:endParaRPr lang="en-US" dirty="0"/>
        </a:p>
      </dgm:t>
    </dgm:pt>
    <dgm:pt modelId="{E327110C-C62B-4BE1-A94C-99B4678CE1F1}" type="parTrans" cxnId="{CB07CDBE-5274-4F83-A064-28769DE3444F}">
      <dgm:prSet/>
      <dgm:spPr/>
      <dgm:t>
        <a:bodyPr/>
        <a:lstStyle/>
        <a:p>
          <a:endParaRPr lang="en-US"/>
        </a:p>
      </dgm:t>
    </dgm:pt>
    <dgm:pt modelId="{B7EB8D1C-EB48-4AAA-A22C-B570AA2B84E8}" type="sibTrans" cxnId="{CB07CDBE-5274-4F83-A064-28769DE3444F}">
      <dgm:prSet/>
      <dgm:spPr/>
      <dgm:t>
        <a:bodyPr/>
        <a:lstStyle/>
        <a:p>
          <a:endParaRPr lang="en-US"/>
        </a:p>
      </dgm:t>
    </dgm:pt>
    <dgm:pt modelId="{123CCA4A-B403-4966-85A7-BD7F57F76400}">
      <dgm:prSet/>
      <dgm:spPr/>
      <dgm:t>
        <a:bodyPr/>
        <a:lstStyle/>
        <a:p>
          <a:pPr rtl="0"/>
          <a:r>
            <a:rPr lang="en-US" dirty="0" smtClean="0"/>
            <a:t>Never let anyone you hire screw up</a:t>
          </a:r>
          <a:endParaRPr lang="en-US" dirty="0"/>
        </a:p>
      </dgm:t>
    </dgm:pt>
    <dgm:pt modelId="{71D04B82-B8AB-4102-A64C-982CA5A71898}" type="parTrans" cxnId="{42E2F0B1-04D0-4214-A827-48B46F402E43}">
      <dgm:prSet/>
      <dgm:spPr/>
      <dgm:t>
        <a:bodyPr/>
        <a:lstStyle/>
        <a:p>
          <a:endParaRPr lang="en-US"/>
        </a:p>
      </dgm:t>
    </dgm:pt>
    <dgm:pt modelId="{302B3870-F104-429B-AF6A-17186BEE01E8}" type="sibTrans" cxnId="{42E2F0B1-04D0-4214-A827-48B46F402E43}">
      <dgm:prSet/>
      <dgm:spPr/>
      <dgm:t>
        <a:bodyPr/>
        <a:lstStyle/>
        <a:p>
          <a:endParaRPr lang="en-US"/>
        </a:p>
      </dgm:t>
    </dgm:pt>
    <dgm:pt modelId="{07A149A1-DE6A-4099-9CB6-3F24EA293184}">
      <dgm:prSet/>
      <dgm:spPr/>
      <dgm:t>
        <a:bodyPr/>
        <a:lstStyle/>
        <a:p>
          <a:pPr rtl="0"/>
          <a:r>
            <a:rPr lang="en-US" dirty="0" smtClean="0"/>
            <a:t>Or, negotiate a consequential damages waiver</a:t>
          </a:r>
          <a:endParaRPr lang="en-US" dirty="0"/>
        </a:p>
      </dgm:t>
    </dgm:pt>
    <dgm:pt modelId="{054B47B9-A7D2-4467-9222-CDE669E7F469}" type="parTrans" cxnId="{FE933F4E-C84C-45E3-B710-4D12ECA477AF}">
      <dgm:prSet/>
      <dgm:spPr/>
      <dgm:t>
        <a:bodyPr/>
        <a:lstStyle/>
        <a:p>
          <a:endParaRPr lang="en-US"/>
        </a:p>
      </dgm:t>
    </dgm:pt>
    <dgm:pt modelId="{913B7CF1-B729-4BA1-85AD-898441A2073C}" type="sibTrans" cxnId="{FE933F4E-C84C-45E3-B710-4D12ECA477AF}">
      <dgm:prSet/>
      <dgm:spPr/>
      <dgm:t>
        <a:bodyPr/>
        <a:lstStyle/>
        <a:p>
          <a:endParaRPr lang="en-US"/>
        </a:p>
      </dgm:t>
    </dgm:pt>
    <dgm:pt modelId="{554B1842-9046-4C28-B75D-A53CEEDB9A02}" type="pres">
      <dgm:prSet presAssocID="{03FA57C6-A124-4FBB-98C0-A25F6F138DC3}" presName="Name0" presStyleCnt="0">
        <dgm:presLayoutVars>
          <dgm:dir/>
          <dgm:animLvl val="lvl"/>
          <dgm:resizeHandles val="exact"/>
        </dgm:presLayoutVars>
      </dgm:prSet>
      <dgm:spPr/>
      <dgm:t>
        <a:bodyPr/>
        <a:lstStyle/>
        <a:p>
          <a:endParaRPr lang="en-US"/>
        </a:p>
      </dgm:t>
    </dgm:pt>
    <dgm:pt modelId="{D506F355-D459-4320-AC37-9F6D3974EC96}" type="pres">
      <dgm:prSet presAssocID="{463D5807-B7D0-4A23-8E91-D8139CBA2F16}" presName="composite" presStyleCnt="0"/>
      <dgm:spPr/>
    </dgm:pt>
    <dgm:pt modelId="{EB15F135-E185-4075-894A-6F2165C36C4C}" type="pres">
      <dgm:prSet presAssocID="{463D5807-B7D0-4A23-8E91-D8139CBA2F16}" presName="parTx" presStyleLbl="alignNode1" presStyleIdx="0" presStyleCnt="1">
        <dgm:presLayoutVars>
          <dgm:chMax val="0"/>
          <dgm:chPref val="0"/>
          <dgm:bulletEnabled val="1"/>
        </dgm:presLayoutVars>
      </dgm:prSet>
      <dgm:spPr/>
      <dgm:t>
        <a:bodyPr/>
        <a:lstStyle/>
        <a:p>
          <a:endParaRPr lang="en-US"/>
        </a:p>
      </dgm:t>
    </dgm:pt>
    <dgm:pt modelId="{CA1F9508-DC6D-42CC-942F-B5ECF172C2F4}" type="pres">
      <dgm:prSet presAssocID="{463D5807-B7D0-4A23-8E91-D8139CBA2F16}" presName="desTx" presStyleLbl="alignAccFollowNode1" presStyleIdx="0" presStyleCnt="1">
        <dgm:presLayoutVars>
          <dgm:bulletEnabled val="1"/>
        </dgm:presLayoutVars>
      </dgm:prSet>
      <dgm:spPr/>
      <dgm:t>
        <a:bodyPr/>
        <a:lstStyle/>
        <a:p>
          <a:endParaRPr lang="en-US"/>
        </a:p>
      </dgm:t>
    </dgm:pt>
  </dgm:ptLst>
  <dgm:cxnLst>
    <dgm:cxn modelId="{01BD7B11-FCD5-44E1-9609-045174885E79}" srcId="{03FA57C6-A124-4FBB-98C0-A25F6F138DC3}" destId="{463D5807-B7D0-4A23-8E91-D8139CBA2F16}" srcOrd="0" destOrd="0" parTransId="{15BFD0DE-7813-43C2-9B5B-2DE344B3FEB8}" sibTransId="{636EA00C-2B1F-4229-816D-AFA5918F77A9}"/>
    <dgm:cxn modelId="{42E2F0B1-04D0-4214-A827-48B46F402E43}" srcId="{463D5807-B7D0-4A23-8E91-D8139CBA2F16}" destId="{123CCA4A-B403-4966-85A7-BD7F57F76400}" srcOrd="1" destOrd="0" parTransId="{71D04B82-B8AB-4102-A64C-982CA5A71898}" sibTransId="{302B3870-F104-429B-AF6A-17186BEE01E8}"/>
    <dgm:cxn modelId="{A32F7D89-4F0E-4C94-9D0E-138AE6212F99}" type="presOf" srcId="{03FA57C6-A124-4FBB-98C0-A25F6F138DC3}" destId="{554B1842-9046-4C28-B75D-A53CEEDB9A02}" srcOrd="0" destOrd="0" presId="urn:microsoft.com/office/officeart/2005/8/layout/hList1"/>
    <dgm:cxn modelId="{DAF2FA7E-8B89-4043-9461-3E82E6E9C0E4}" type="presOf" srcId="{463D5807-B7D0-4A23-8E91-D8139CBA2F16}" destId="{EB15F135-E185-4075-894A-6F2165C36C4C}" srcOrd="0" destOrd="0" presId="urn:microsoft.com/office/officeart/2005/8/layout/hList1"/>
    <dgm:cxn modelId="{CB07CDBE-5274-4F83-A064-28769DE3444F}" srcId="{463D5807-B7D0-4A23-8E91-D8139CBA2F16}" destId="{9E178968-CC03-4C17-B5DF-A387C86B7EB8}" srcOrd="0" destOrd="0" parTransId="{E327110C-C62B-4BE1-A94C-99B4678CE1F1}" sibTransId="{B7EB8D1C-EB48-4AAA-A22C-B570AA2B84E8}"/>
    <dgm:cxn modelId="{E1BA26F4-32E3-458A-8DF0-BDD36EFE63D0}" type="presOf" srcId="{9E178968-CC03-4C17-B5DF-A387C86B7EB8}" destId="{CA1F9508-DC6D-42CC-942F-B5ECF172C2F4}" srcOrd="0" destOrd="0" presId="urn:microsoft.com/office/officeart/2005/8/layout/hList1"/>
    <dgm:cxn modelId="{B0A60F8B-F62C-4378-AA83-5F1CC80B3B06}" type="presOf" srcId="{123CCA4A-B403-4966-85A7-BD7F57F76400}" destId="{CA1F9508-DC6D-42CC-942F-B5ECF172C2F4}" srcOrd="0" destOrd="1" presId="urn:microsoft.com/office/officeart/2005/8/layout/hList1"/>
    <dgm:cxn modelId="{FE933F4E-C84C-45E3-B710-4D12ECA477AF}" srcId="{463D5807-B7D0-4A23-8E91-D8139CBA2F16}" destId="{07A149A1-DE6A-4099-9CB6-3F24EA293184}" srcOrd="2" destOrd="0" parTransId="{054B47B9-A7D2-4467-9222-CDE669E7F469}" sibTransId="{913B7CF1-B729-4BA1-85AD-898441A2073C}"/>
    <dgm:cxn modelId="{350EBA29-0A27-4CDC-8CBD-BEDEDC43D16E}" type="presOf" srcId="{07A149A1-DE6A-4099-9CB6-3F24EA293184}" destId="{CA1F9508-DC6D-42CC-942F-B5ECF172C2F4}" srcOrd="0" destOrd="2" presId="urn:microsoft.com/office/officeart/2005/8/layout/hList1"/>
    <dgm:cxn modelId="{9D78C67F-97E7-4CA9-A511-30803EFF75BF}" type="presParOf" srcId="{554B1842-9046-4C28-B75D-A53CEEDB9A02}" destId="{D506F355-D459-4320-AC37-9F6D3974EC96}" srcOrd="0" destOrd="0" presId="urn:microsoft.com/office/officeart/2005/8/layout/hList1"/>
    <dgm:cxn modelId="{602F9929-21AF-442E-829A-11CD34E4BBAF}" type="presParOf" srcId="{D506F355-D459-4320-AC37-9F6D3974EC96}" destId="{EB15F135-E185-4075-894A-6F2165C36C4C}" srcOrd="0" destOrd="0" presId="urn:microsoft.com/office/officeart/2005/8/layout/hList1"/>
    <dgm:cxn modelId="{AE9F6442-327E-4190-BC72-08081F035AD7}" type="presParOf" srcId="{D506F355-D459-4320-AC37-9F6D3974EC96}" destId="{CA1F9508-DC6D-42CC-942F-B5ECF172C2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A286AC-755E-4699-A767-AE72795981BE}" type="doc">
      <dgm:prSet loTypeId="urn:microsoft.com/office/officeart/2005/8/layout/chevron2" loCatId="process" qsTypeId="urn:microsoft.com/office/officeart/2005/8/quickstyle/simple1" qsCatId="simple" csTypeId="urn:microsoft.com/office/officeart/2005/8/colors/accent4_2" csCatId="accent4"/>
      <dgm:spPr/>
      <dgm:t>
        <a:bodyPr/>
        <a:lstStyle/>
        <a:p>
          <a:endParaRPr lang="en-US"/>
        </a:p>
      </dgm:t>
    </dgm:pt>
    <dgm:pt modelId="{E8267A01-BA64-4204-B887-DBB3E5EACABE}">
      <dgm:prSet/>
      <dgm:spPr/>
      <dgm:t>
        <a:bodyPr/>
        <a:lstStyle/>
        <a:p>
          <a:pPr rtl="0"/>
          <a:r>
            <a:rPr lang="en-US" dirty="0" smtClean="0"/>
            <a:t>Short form mutual waiver</a:t>
          </a:r>
          <a:endParaRPr lang="en-US" dirty="0"/>
        </a:p>
      </dgm:t>
    </dgm:pt>
    <dgm:pt modelId="{F02C931D-BAC0-4BFD-B5BC-A78A976211A6}" type="parTrans" cxnId="{5EC193BF-1705-412A-B787-B7C5C12309D3}">
      <dgm:prSet/>
      <dgm:spPr/>
      <dgm:t>
        <a:bodyPr/>
        <a:lstStyle/>
        <a:p>
          <a:endParaRPr lang="en-US"/>
        </a:p>
      </dgm:t>
    </dgm:pt>
    <dgm:pt modelId="{BA27A2B8-DEB2-4092-8D00-C369067CC6BB}" type="sibTrans" cxnId="{5EC193BF-1705-412A-B787-B7C5C12309D3}">
      <dgm:prSet/>
      <dgm:spPr/>
      <dgm:t>
        <a:bodyPr/>
        <a:lstStyle/>
        <a:p>
          <a:endParaRPr lang="en-US"/>
        </a:p>
      </dgm:t>
    </dgm:pt>
    <dgm:pt modelId="{1DFF1D3E-D45F-4F12-8E58-03B2B38A4314}">
      <dgm:prSet custT="1"/>
      <dgm:spPr/>
      <dgm:t>
        <a:bodyPr/>
        <a:lstStyle/>
        <a:p>
          <a:pPr rtl="0"/>
          <a:r>
            <a:rPr lang="en-US" sz="2000" dirty="0" smtClean="0"/>
            <a:t>Client and Consultant waive consequential damages for claims, disputes or other matters in question arising out of or related to this Agreement. This mutual waiver is applicable, without limitation, to all consequential damages due to either party’s termination in accordance with the termination provisions of this Agreement.</a:t>
          </a:r>
          <a:endParaRPr lang="en-US" sz="2000" dirty="0"/>
        </a:p>
      </dgm:t>
    </dgm:pt>
    <dgm:pt modelId="{47B7A09D-2E14-46FD-8D19-227FB806D027}" type="parTrans" cxnId="{2841C113-4364-4BAC-A13A-53ED4A16F1C5}">
      <dgm:prSet/>
      <dgm:spPr/>
      <dgm:t>
        <a:bodyPr/>
        <a:lstStyle/>
        <a:p>
          <a:endParaRPr lang="en-US"/>
        </a:p>
      </dgm:t>
    </dgm:pt>
    <dgm:pt modelId="{7D412269-A71E-4690-97AA-97319CE5383F}" type="sibTrans" cxnId="{2841C113-4364-4BAC-A13A-53ED4A16F1C5}">
      <dgm:prSet/>
      <dgm:spPr/>
      <dgm:t>
        <a:bodyPr/>
        <a:lstStyle/>
        <a:p>
          <a:endParaRPr lang="en-US"/>
        </a:p>
      </dgm:t>
    </dgm:pt>
    <dgm:pt modelId="{92BC6EBA-045B-4A1E-9C08-F051C226CF68}" type="pres">
      <dgm:prSet presAssocID="{AAA286AC-755E-4699-A767-AE72795981BE}" presName="linearFlow" presStyleCnt="0">
        <dgm:presLayoutVars>
          <dgm:dir/>
          <dgm:animLvl val="lvl"/>
          <dgm:resizeHandles val="exact"/>
        </dgm:presLayoutVars>
      </dgm:prSet>
      <dgm:spPr/>
      <dgm:t>
        <a:bodyPr/>
        <a:lstStyle/>
        <a:p>
          <a:endParaRPr lang="en-US"/>
        </a:p>
      </dgm:t>
    </dgm:pt>
    <dgm:pt modelId="{E684308E-A652-4BA1-9780-53B803A6E1A3}" type="pres">
      <dgm:prSet presAssocID="{E8267A01-BA64-4204-B887-DBB3E5EACABE}" presName="composite" presStyleCnt="0"/>
      <dgm:spPr/>
    </dgm:pt>
    <dgm:pt modelId="{FFF37E0D-B866-4163-8B94-06DD828C66E0}" type="pres">
      <dgm:prSet presAssocID="{E8267A01-BA64-4204-B887-DBB3E5EACABE}" presName="parentText" presStyleLbl="alignNode1" presStyleIdx="0" presStyleCnt="1">
        <dgm:presLayoutVars>
          <dgm:chMax val="1"/>
          <dgm:bulletEnabled val="1"/>
        </dgm:presLayoutVars>
      </dgm:prSet>
      <dgm:spPr/>
      <dgm:t>
        <a:bodyPr/>
        <a:lstStyle/>
        <a:p>
          <a:endParaRPr lang="en-US"/>
        </a:p>
      </dgm:t>
    </dgm:pt>
    <dgm:pt modelId="{FF4C555A-505B-4396-905B-98CD2E979FB7}" type="pres">
      <dgm:prSet presAssocID="{E8267A01-BA64-4204-B887-DBB3E5EACABE}" presName="descendantText" presStyleLbl="alignAcc1" presStyleIdx="0" presStyleCnt="1">
        <dgm:presLayoutVars>
          <dgm:bulletEnabled val="1"/>
        </dgm:presLayoutVars>
      </dgm:prSet>
      <dgm:spPr/>
      <dgm:t>
        <a:bodyPr/>
        <a:lstStyle/>
        <a:p>
          <a:endParaRPr lang="en-US"/>
        </a:p>
      </dgm:t>
    </dgm:pt>
  </dgm:ptLst>
  <dgm:cxnLst>
    <dgm:cxn modelId="{2841C113-4364-4BAC-A13A-53ED4A16F1C5}" srcId="{E8267A01-BA64-4204-B887-DBB3E5EACABE}" destId="{1DFF1D3E-D45F-4F12-8E58-03B2B38A4314}" srcOrd="0" destOrd="0" parTransId="{47B7A09D-2E14-46FD-8D19-227FB806D027}" sibTransId="{7D412269-A71E-4690-97AA-97319CE5383F}"/>
    <dgm:cxn modelId="{DB9F2A4A-93EF-447F-B4F7-479417815D5D}" type="presOf" srcId="{1DFF1D3E-D45F-4F12-8E58-03B2B38A4314}" destId="{FF4C555A-505B-4396-905B-98CD2E979FB7}" srcOrd="0" destOrd="0" presId="urn:microsoft.com/office/officeart/2005/8/layout/chevron2"/>
    <dgm:cxn modelId="{EA7A2F2E-3D67-4673-AC6D-F0F60316691D}" type="presOf" srcId="{E8267A01-BA64-4204-B887-DBB3E5EACABE}" destId="{FFF37E0D-B866-4163-8B94-06DD828C66E0}" srcOrd="0" destOrd="0" presId="urn:microsoft.com/office/officeart/2005/8/layout/chevron2"/>
    <dgm:cxn modelId="{5EC193BF-1705-412A-B787-B7C5C12309D3}" srcId="{AAA286AC-755E-4699-A767-AE72795981BE}" destId="{E8267A01-BA64-4204-B887-DBB3E5EACABE}" srcOrd="0" destOrd="0" parTransId="{F02C931D-BAC0-4BFD-B5BC-A78A976211A6}" sibTransId="{BA27A2B8-DEB2-4092-8D00-C369067CC6BB}"/>
    <dgm:cxn modelId="{48CD80B5-58D3-4F2B-8AC7-9F3A07E1570F}" type="presOf" srcId="{AAA286AC-755E-4699-A767-AE72795981BE}" destId="{92BC6EBA-045B-4A1E-9C08-F051C226CF68}" srcOrd="0" destOrd="0" presId="urn:microsoft.com/office/officeart/2005/8/layout/chevron2"/>
    <dgm:cxn modelId="{310B411A-4BEC-41F7-AFB0-7DBB2D851708}" type="presParOf" srcId="{92BC6EBA-045B-4A1E-9C08-F051C226CF68}" destId="{E684308E-A652-4BA1-9780-53B803A6E1A3}" srcOrd="0" destOrd="0" presId="urn:microsoft.com/office/officeart/2005/8/layout/chevron2"/>
    <dgm:cxn modelId="{116415AB-D71A-411E-9E51-976E209E66E4}" type="presParOf" srcId="{E684308E-A652-4BA1-9780-53B803A6E1A3}" destId="{FFF37E0D-B866-4163-8B94-06DD828C66E0}" srcOrd="0" destOrd="0" presId="urn:microsoft.com/office/officeart/2005/8/layout/chevron2"/>
    <dgm:cxn modelId="{671B6152-06AD-418D-A76D-CDE140D3319E}" type="presParOf" srcId="{E684308E-A652-4BA1-9780-53B803A6E1A3}" destId="{FF4C555A-505B-4396-905B-98CD2E979F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779E6A-0461-4062-A85F-52946B262E63}"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62FFBB57-BEE4-4A89-A536-CC2D8C3420AD}">
      <dgm:prSet/>
      <dgm:spPr/>
      <dgm:t>
        <a:bodyPr/>
        <a:lstStyle/>
        <a:p>
          <a:pPr rtl="0"/>
          <a:r>
            <a:rPr lang="en-US" dirty="0" smtClean="0"/>
            <a:t>In most states, A/E’s can be held </a:t>
          </a:r>
          <a:r>
            <a:rPr lang="en-US" u="sng" dirty="0" smtClean="0"/>
            <a:t>personally</a:t>
          </a:r>
          <a:r>
            <a:rPr lang="en-US" dirty="0" smtClean="0"/>
            <a:t> liable for errors and omissions in the plans they seal or stamp</a:t>
          </a:r>
          <a:endParaRPr lang="en-US" dirty="0"/>
        </a:p>
      </dgm:t>
    </dgm:pt>
    <dgm:pt modelId="{FDF29E73-EC29-48AD-B055-492E42885051}" type="parTrans" cxnId="{D9BD14E9-565C-4E05-B5E2-38D08DF0C1A9}">
      <dgm:prSet/>
      <dgm:spPr/>
      <dgm:t>
        <a:bodyPr/>
        <a:lstStyle/>
        <a:p>
          <a:endParaRPr lang="en-US"/>
        </a:p>
      </dgm:t>
    </dgm:pt>
    <dgm:pt modelId="{F4234C0D-6D59-49FC-9219-A6D03798C277}" type="sibTrans" cxnId="{D9BD14E9-565C-4E05-B5E2-38D08DF0C1A9}">
      <dgm:prSet/>
      <dgm:spPr/>
      <dgm:t>
        <a:bodyPr/>
        <a:lstStyle/>
        <a:p>
          <a:endParaRPr lang="en-US"/>
        </a:p>
      </dgm:t>
    </dgm:pt>
    <dgm:pt modelId="{818EA8AA-C503-491B-B008-E7BB3C96D8E5}">
      <dgm:prSet/>
      <dgm:spPr/>
      <dgm:t>
        <a:bodyPr/>
        <a:lstStyle/>
        <a:p>
          <a:pPr rtl="0"/>
          <a:r>
            <a:rPr lang="en-US" dirty="0" smtClean="0"/>
            <a:t>True even if A/E acting in the course and scope of employment with his/her corporation</a:t>
          </a:r>
          <a:endParaRPr lang="en-US" dirty="0"/>
        </a:p>
      </dgm:t>
    </dgm:pt>
    <dgm:pt modelId="{62DB8C4C-8F23-405D-AE67-3BACEA71324B}" type="parTrans" cxnId="{3AF83751-209B-4586-A888-C575DE17786B}">
      <dgm:prSet/>
      <dgm:spPr/>
      <dgm:t>
        <a:bodyPr/>
        <a:lstStyle/>
        <a:p>
          <a:endParaRPr lang="en-US"/>
        </a:p>
      </dgm:t>
    </dgm:pt>
    <dgm:pt modelId="{1AEA3DC8-D9E4-4A39-98FF-C7491D3EEA9D}" type="sibTrans" cxnId="{3AF83751-209B-4586-A888-C575DE17786B}">
      <dgm:prSet/>
      <dgm:spPr/>
      <dgm:t>
        <a:bodyPr/>
        <a:lstStyle/>
        <a:p>
          <a:endParaRPr lang="en-US"/>
        </a:p>
      </dgm:t>
    </dgm:pt>
    <dgm:pt modelId="{0A42EB88-AEB1-4AB8-A072-4609733DE647}" type="pres">
      <dgm:prSet presAssocID="{88779E6A-0461-4062-A85F-52946B262E63}" presName="linear" presStyleCnt="0">
        <dgm:presLayoutVars>
          <dgm:animLvl val="lvl"/>
          <dgm:resizeHandles val="exact"/>
        </dgm:presLayoutVars>
      </dgm:prSet>
      <dgm:spPr/>
      <dgm:t>
        <a:bodyPr/>
        <a:lstStyle/>
        <a:p>
          <a:endParaRPr lang="en-US"/>
        </a:p>
      </dgm:t>
    </dgm:pt>
    <dgm:pt modelId="{6475886C-526F-4202-90CC-1C889763C7EA}" type="pres">
      <dgm:prSet presAssocID="{62FFBB57-BEE4-4A89-A536-CC2D8C3420AD}" presName="parentText" presStyleLbl="node1" presStyleIdx="0" presStyleCnt="2">
        <dgm:presLayoutVars>
          <dgm:chMax val="0"/>
          <dgm:bulletEnabled val="1"/>
        </dgm:presLayoutVars>
      </dgm:prSet>
      <dgm:spPr/>
      <dgm:t>
        <a:bodyPr/>
        <a:lstStyle/>
        <a:p>
          <a:endParaRPr lang="en-US"/>
        </a:p>
      </dgm:t>
    </dgm:pt>
    <dgm:pt modelId="{B586F5D9-F889-41F3-AE02-3D899B6509E0}" type="pres">
      <dgm:prSet presAssocID="{F4234C0D-6D59-49FC-9219-A6D03798C277}" presName="spacer" presStyleCnt="0"/>
      <dgm:spPr/>
    </dgm:pt>
    <dgm:pt modelId="{44F0587D-6C2C-4457-8DC9-930E60F7BC94}" type="pres">
      <dgm:prSet presAssocID="{818EA8AA-C503-491B-B008-E7BB3C96D8E5}" presName="parentText" presStyleLbl="node1" presStyleIdx="1" presStyleCnt="2">
        <dgm:presLayoutVars>
          <dgm:chMax val="0"/>
          <dgm:bulletEnabled val="1"/>
        </dgm:presLayoutVars>
      </dgm:prSet>
      <dgm:spPr/>
      <dgm:t>
        <a:bodyPr/>
        <a:lstStyle/>
        <a:p>
          <a:endParaRPr lang="en-US"/>
        </a:p>
      </dgm:t>
    </dgm:pt>
  </dgm:ptLst>
  <dgm:cxnLst>
    <dgm:cxn modelId="{3AF83751-209B-4586-A888-C575DE17786B}" srcId="{88779E6A-0461-4062-A85F-52946B262E63}" destId="{818EA8AA-C503-491B-B008-E7BB3C96D8E5}" srcOrd="1" destOrd="0" parTransId="{62DB8C4C-8F23-405D-AE67-3BACEA71324B}" sibTransId="{1AEA3DC8-D9E4-4A39-98FF-C7491D3EEA9D}"/>
    <dgm:cxn modelId="{3CF9335E-8D37-499E-89D8-4D9D51A71446}" type="presOf" srcId="{88779E6A-0461-4062-A85F-52946B262E63}" destId="{0A42EB88-AEB1-4AB8-A072-4609733DE647}" srcOrd="0" destOrd="0" presId="urn:microsoft.com/office/officeart/2005/8/layout/vList2"/>
    <dgm:cxn modelId="{5563AD02-4C98-4651-89F0-8F426CA214AD}" type="presOf" srcId="{818EA8AA-C503-491B-B008-E7BB3C96D8E5}" destId="{44F0587D-6C2C-4457-8DC9-930E60F7BC94}" srcOrd="0" destOrd="0" presId="urn:microsoft.com/office/officeart/2005/8/layout/vList2"/>
    <dgm:cxn modelId="{D9BD14E9-565C-4E05-B5E2-38D08DF0C1A9}" srcId="{88779E6A-0461-4062-A85F-52946B262E63}" destId="{62FFBB57-BEE4-4A89-A536-CC2D8C3420AD}" srcOrd="0" destOrd="0" parTransId="{FDF29E73-EC29-48AD-B055-492E42885051}" sibTransId="{F4234C0D-6D59-49FC-9219-A6D03798C277}"/>
    <dgm:cxn modelId="{5B3CD5F4-F3C1-4991-82F9-2B819FDC6F8A}" type="presOf" srcId="{62FFBB57-BEE4-4A89-A536-CC2D8C3420AD}" destId="{6475886C-526F-4202-90CC-1C889763C7EA}" srcOrd="0" destOrd="0" presId="urn:microsoft.com/office/officeart/2005/8/layout/vList2"/>
    <dgm:cxn modelId="{9E5C7C48-4B79-4965-B38B-EDF59D23CF3F}" type="presParOf" srcId="{0A42EB88-AEB1-4AB8-A072-4609733DE647}" destId="{6475886C-526F-4202-90CC-1C889763C7EA}" srcOrd="0" destOrd="0" presId="urn:microsoft.com/office/officeart/2005/8/layout/vList2"/>
    <dgm:cxn modelId="{8B7296AE-8ACF-4AC0-8BA2-F841D0BE9205}" type="presParOf" srcId="{0A42EB88-AEB1-4AB8-A072-4609733DE647}" destId="{B586F5D9-F889-41F3-AE02-3D899B6509E0}" srcOrd="1" destOrd="0" presId="urn:microsoft.com/office/officeart/2005/8/layout/vList2"/>
    <dgm:cxn modelId="{E678949F-2710-4EF7-9FAE-2D6F6B6C85FE}" type="presParOf" srcId="{0A42EB88-AEB1-4AB8-A072-4609733DE647}" destId="{44F0587D-6C2C-4457-8DC9-930E60F7BC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2A3CD1-B670-4F74-9E7E-C4614DE124FC}" type="doc">
      <dgm:prSet loTypeId="urn:microsoft.com/office/officeart/2005/8/layout/vList5" loCatId="list" qsTypeId="urn:microsoft.com/office/officeart/2005/8/quickstyle/simple4" qsCatId="simple" csTypeId="urn:microsoft.com/office/officeart/2005/8/colors/colorful4" csCatId="colorful"/>
      <dgm:spPr/>
      <dgm:t>
        <a:bodyPr/>
        <a:lstStyle/>
        <a:p>
          <a:endParaRPr lang="en-US"/>
        </a:p>
      </dgm:t>
    </dgm:pt>
    <dgm:pt modelId="{B885222D-2FF2-4210-B181-E954E6982B8C}">
      <dgm:prSet/>
      <dgm:spPr/>
      <dgm:t>
        <a:bodyPr/>
        <a:lstStyle/>
        <a:p>
          <a:pPr rtl="0"/>
          <a:r>
            <a:rPr lang="en-US" dirty="0" smtClean="0"/>
            <a:t>What is the problem?</a:t>
          </a:r>
          <a:endParaRPr lang="en-US" dirty="0"/>
        </a:p>
      </dgm:t>
    </dgm:pt>
    <dgm:pt modelId="{6C1F3C2F-F2EC-4125-A836-421D0896A341}" type="parTrans" cxnId="{BC36443D-FFDD-432B-80A0-A49FB666CC78}">
      <dgm:prSet/>
      <dgm:spPr/>
      <dgm:t>
        <a:bodyPr/>
        <a:lstStyle/>
        <a:p>
          <a:endParaRPr lang="en-US"/>
        </a:p>
      </dgm:t>
    </dgm:pt>
    <dgm:pt modelId="{F827CBF0-8C8D-445F-A26B-BF10D3153467}" type="sibTrans" cxnId="{BC36443D-FFDD-432B-80A0-A49FB666CC78}">
      <dgm:prSet/>
      <dgm:spPr/>
      <dgm:t>
        <a:bodyPr/>
        <a:lstStyle/>
        <a:p>
          <a:endParaRPr lang="en-US"/>
        </a:p>
      </dgm:t>
    </dgm:pt>
    <dgm:pt modelId="{3BEC9E6F-2A9D-4C47-90A8-7BC8A0B8CE74}">
      <dgm:prSet/>
      <dgm:spPr/>
      <dgm:t>
        <a:bodyPr/>
        <a:lstStyle/>
        <a:p>
          <a:pPr rtl="0"/>
          <a:r>
            <a:rPr lang="en-US" dirty="0" smtClean="0"/>
            <a:t>Usually </a:t>
          </a:r>
          <a:r>
            <a:rPr lang="en-US" u="sng" dirty="0" smtClean="0"/>
            <a:t>not</a:t>
          </a:r>
          <a:r>
            <a:rPr lang="en-US" dirty="0" smtClean="0"/>
            <a:t> a problem if the corporation is adequately insured or if has adequate assets</a:t>
          </a:r>
          <a:endParaRPr lang="en-US" dirty="0"/>
        </a:p>
      </dgm:t>
    </dgm:pt>
    <dgm:pt modelId="{E302DD84-7EB3-4A84-9380-7500316986B5}" type="parTrans" cxnId="{CE53491B-B228-4DD1-9E1E-BF5BD726BA9D}">
      <dgm:prSet/>
      <dgm:spPr/>
      <dgm:t>
        <a:bodyPr/>
        <a:lstStyle/>
        <a:p>
          <a:endParaRPr lang="en-US"/>
        </a:p>
      </dgm:t>
    </dgm:pt>
    <dgm:pt modelId="{80A51422-8A1D-4461-BE89-A827231CB282}" type="sibTrans" cxnId="{CE53491B-B228-4DD1-9E1E-BF5BD726BA9D}">
      <dgm:prSet/>
      <dgm:spPr/>
      <dgm:t>
        <a:bodyPr/>
        <a:lstStyle/>
        <a:p>
          <a:endParaRPr lang="en-US"/>
        </a:p>
      </dgm:t>
    </dgm:pt>
    <dgm:pt modelId="{3D13BD9D-B52A-4532-ACF1-EE6C1EB4E237}">
      <dgm:prSet/>
      <dgm:spPr/>
      <dgm:t>
        <a:bodyPr/>
        <a:lstStyle/>
        <a:p>
          <a:pPr rtl="0"/>
          <a:r>
            <a:rPr lang="en-US" dirty="0" smtClean="0"/>
            <a:t>Insurers generally defend and indemnify both corporation and individual A/E so long as within course and scope and no intentional acts</a:t>
          </a:r>
          <a:endParaRPr lang="en-US" dirty="0"/>
        </a:p>
      </dgm:t>
    </dgm:pt>
    <dgm:pt modelId="{6A0BFBA7-A48F-46A6-8D91-47348E3DA284}" type="parTrans" cxnId="{1524D16E-A1F2-4742-81F8-42875FF2FC2F}">
      <dgm:prSet/>
      <dgm:spPr/>
      <dgm:t>
        <a:bodyPr/>
        <a:lstStyle/>
        <a:p>
          <a:endParaRPr lang="en-US"/>
        </a:p>
      </dgm:t>
    </dgm:pt>
    <dgm:pt modelId="{F52E11DB-97F0-4D33-8764-9121C917C406}" type="sibTrans" cxnId="{1524D16E-A1F2-4742-81F8-42875FF2FC2F}">
      <dgm:prSet/>
      <dgm:spPr/>
      <dgm:t>
        <a:bodyPr/>
        <a:lstStyle/>
        <a:p>
          <a:endParaRPr lang="en-US"/>
        </a:p>
      </dgm:t>
    </dgm:pt>
    <dgm:pt modelId="{50C77C96-9623-4755-80A8-A880FAB3CAA0}">
      <dgm:prSet/>
      <dgm:spPr/>
      <dgm:t>
        <a:bodyPr/>
        <a:lstStyle/>
        <a:p>
          <a:pPr rtl="0"/>
          <a:r>
            <a:rPr lang="en-US" dirty="0" smtClean="0"/>
            <a:t>Note, “moonlighting” exclusion in policy</a:t>
          </a:r>
          <a:endParaRPr lang="en-US" dirty="0"/>
        </a:p>
      </dgm:t>
    </dgm:pt>
    <dgm:pt modelId="{AA795BDC-2414-4F18-957E-CEEA58683800}" type="parTrans" cxnId="{F9FC5A35-EC4E-4E8A-90AB-24C39E1E16F2}">
      <dgm:prSet/>
      <dgm:spPr/>
      <dgm:t>
        <a:bodyPr/>
        <a:lstStyle/>
        <a:p>
          <a:endParaRPr lang="en-US"/>
        </a:p>
      </dgm:t>
    </dgm:pt>
    <dgm:pt modelId="{1CDAB79B-1703-44E8-9232-C1CC29289C47}" type="sibTrans" cxnId="{F9FC5A35-EC4E-4E8A-90AB-24C39E1E16F2}">
      <dgm:prSet/>
      <dgm:spPr/>
      <dgm:t>
        <a:bodyPr/>
        <a:lstStyle/>
        <a:p>
          <a:endParaRPr lang="en-US"/>
        </a:p>
      </dgm:t>
    </dgm:pt>
    <dgm:pt modelId="{44209FCF-CAC2-4A9A-A170-8A6516895C9E}">
      <dgm:prSet/>
      <dgm:spPr/>
      <dgm:t>
        <a:bodyPr/>
        <a:lstStyle/>
        <a:p>
          <a:pPr rtl="0"/>
          <a:r>
            <a:rPr lang="en-US" u="sng" dirty="0" smtClean="0"/>
            <a:t>Big</a:t>
          </a:r>
          <a:r>
            <a:rPr lang="en-US" dirty="0" smtClean="0"/>
            <a:t> problem if no coverage, inadequate coverage or inadequate assets</a:t>
          </a:r>
          <a:endParaRPr lang="en-US" dirty="0"/>
        </a:p>
      </dgm:t>
    </dgm:pt>
    <dgm:pt modelId="{9F2BB7B8-283B-42BD-95A5-B90ECBA477AA}" type="parTrans" cxnId="{4D255FC6-1501-4413-AE32-8D484F284B7F}">
      <dgm:prSet/>
      <dgm:spPr/>
      <dgm:t>
        <a:bodyPr/>
        <a:lstStyle/>
        <a:p>
          <a:endParaRPr lang="en-US"/>
        </a:p>
      </dgm:t>
    </dgm:pt>
    <dgm:pt modelId="{527226C7-81AB-4673-9AA7-2A1B9AB1C654}" type="sibTrans" cxnId="{4D255FC6-1501-4413-AE32-8D484F284B7F}">
      <dgm:prSet/>
      <dgm:spPr/>
      <dgm:t>
        <a:bodyPr/>
        <a:lstStyle/>
        <a:p>
          <a:endParaRPr lang="en-US"/>
        </a:p>
      </dgm:t>
    </dgm:pt>
    <dgm:pt modelId="{F4FA797F-464F-42F3-8830-4EB1A56A5E59}" type="pres">
      <dgm:prSet presAssocID="{F72A3CD1-B670-4F74-9E7E-C4614DE124FC}" presName="Name0" presStyleCnt="0">
        <dgm:presLayoutVars>
          <dgm:dir/>
          <dgm:animLvl val="lvl"/>
          <dgm:resizeHandles val="exact"/>
        </dgm:presLayoutVars>
      </dgm:prSet>
      <dgm:spPr/>
      <dgm:t>
        <a:bodyPr/>
        <a:lstStyle/>
        <a:p>
          <a:endParaRPr lang="en-US"/>
        </a:p>
      </dgm:t>
    </dgm:pt>
    <dgm:pt modelId="{EAC42629-8D9D-4732-9E29-0C3A94990324}" type="pres">
      <dgm:prSet presAssocID="{B885222D-2FF2-4210-B181-E954E6982B8C}" presName="linNode" presStyleCnt="0"/>
      <dgm:spPr/>
    </dgm:pt>
    <dgm:pt modelId="{0907B233-E7F6-4264-AF16-549D60D4B1A5}" type="pres">
      <dgm:prSet presAssocID="{B885222D-2FF2-4210-B181-E954E6982B8C}" presName="parentText" presStyleLbl="node1" presStyleIdx="0" presStyleCnt="3">
        <dgm:presLayoutVars>
          <dgm:chMax val="1"/>
          <dgm:bulletEnabled val="1"/>
        </dgm:presLayoutVars>
      </dgm:prSet>
      <dgm:spPr/>
      <dgm:t>
        <a:bodyPr/>
        <a:lstStyle/>
        <a:p>
          <a:endParaRPr lang="en-US"/>
        </a:p>
      </dgm:t>
    </dgm:pt>
    <dgm:pt modelId="{849D4C5C-5340-4C30-8DA7-B58059956C2F}" type="pres">
      <dgm:prSet presAssocID="{F827CBF0-8C8D-445F-A26B-BF10D3153467}" presName="sp" presStyleCnt="0"/>
      <dgm:spPr/>
    </dgm:pt>
    <dgm:pt modelId="{438862E2-C4DA-46FF-A4EF-E974672A7A44}" type="pres">
      <dgm:prSet presAssocID="{3BEC9E6F-2A9D-4C47-90A8-7BC8A0B8CE74}" presName="linNode" presStyleCnt="0"/>
      <dgm:spPr/>
    </dgm:pt>
    <dgm:pt modelId="{6E641103-9832-422E-9980-2CE6AE7108E7}" type="pres">
      <dgm:prSet presAssocID="{3BEC9E6F-2A9D-4C47-90A8-7BC8A0B8CE74}" presName="parentText" presStyleLbl="node1" presStyleIdx="1" presStyleCnt="3">
        <dgm:presLayoutVars>
          <dgm:chMax val="1"/>
          <dgm:bulletEnabled val="1"/>
        </dgm:presLayoutVars>
      </dgm:prSet>
      <dgm:spPr/>
      <dgm:t>
        <a:bodyPr/>
        <a:lstStyle/>
        <a:p>
          <a:endParaRPr lang="en-US"/>
        </a:p>
      </dgm:t>
    </dgm:pt>
    <dgm:pt modelId="{1B4A2952-D5B2-401D-BF36-9B6050264D51}" type="pres">
      <dgm:prSet presAssocID="{3BEC9E6F-2A9D-4C47-90A8-7BC8A0B8CE74}" presName="descendantText" presStyleLbl="alignAccFollowNode1" presStyleIdx="0" presStyleCnt="1">
        <dgm:presLayoutVars>
          <dgm:bulletEnabled val="1"/>
        </dgm:presLayoutVars>
      </dgm:prSet>
      <dgm:spPr/>
      <dgm:t>
        <a:bodyPr/>
        <a:lstStyle/>
        <a:p>
          <a:endParaRPr lang="en-US"/>
        </a:p>
      </dgm:t>
    </dgm:pt>
    <dgm:pt modelId="{B1DB7E56-9EAC-4807-BB1C-B00C573D82EA}" type="pres">
      <dgm:prSet presAssocID="{80A51422-8A1D-4461-BE89-A827231CB282}" presName="sp" presStyleCnt="0"/>
      <dgm:spPr/>
    </dgm:pt>
    <dgm:pt modelId="{F23E16EC-B342-43B8-A2F7-0A462134F49F}" type="pres">
      <dgm:prSet presAssocID="{44209FCF-CAC2-4A9A-A170-8A6516895C9E}" presName="linNode" presStyleCnt="0"/>
      <dgm:spPr/>
    </dgm:pt>
    <dgm:pt modelId="{8AF694CE-C08C-4F1C-8876-2186D0558E03}" type="pres">
      <dgm:prSet presAssocID="{44209FCF-CAC2-4A9A-A170-8A6516895C9E}" presName="parentText" presStyleLbl="node1" presStyleIdx="2" presStyleCnt="3">
        <dgm:presLayoutVars>
          <dgm:chMax val="1"/>
          <dgm:bulletEnabled val="1"/>
        </dgm:presLayoutVars>
      </dgm:prSet>
      <dgm:spPr/>
      <dgm:t>
        <a:bodyPr/>
        <a:lstStyle/>
        <a:p>
          <a:endParaRPr lang="en-US"/>
        </a:p>
      </dgm:t>
    </dgm:pt>
  </dgm:ptLst>
  <dgm:cxnLst>
    <dgm:cxn modelId="{FA1D7613-5D5B-49F5-A5BC-B90A737D6C02}" type="presOf" srcId="{3D13BD9D-B52A-4532-ACF1-EE6C1EB4E237}" destId="{1B4A2952-D5B2-401D-BF36-9B6050264D51}" srcOrd="0" destOrd="0" presId="urn:microsoft.com/office/officeart/2005/8/layout/vList5"/>
    <dgm:cxn modelId="{F9FC5A35-EC4E-4E8A-90AB-24C39E1E16F2}" srcId="{3BEC9E6F-2A9D-4C47-90A8-7BC8A0B8CE74}" destId="{50C77C96-9623-4755-80A8-A880FAB3CAA0}" srcOrd="1" destOrd="0" parTransId="{AA795BDC-2414-4F18-957E-CEEA58683800}" sibTransId="{1CDAB79B-1703-44E8-9232-C1CC29289C47}"/>
    <dgm:cxn modelId="{1524D16E-A1F2-4742-81F8-42875FF2FC2F}" srcId="{3BEC9E6F-2A9D-4C47-90A8-7BC8A0B8CE74}" destId="{3D13BD9D-B52A-4532-ACF1-EE6C1EB4E237}" srcOrd="0" destOrd="0" parTransId="{6A0BFBA7-A48F-46A6-8D91-47348E3DA284}" sibTransId="{F52E11DB-97F0-4D33-8764-9121C917C406}"/>
    <dgm:cxn modelId="{4D255FC6-1501-4413-AE32-8D484F284B7F}" srcId="{F72A3CD1-B670-4F74-9E7E-C4614DE124FC}" destId="{44209FCF-CAC2-4A9A-A170-8A6516895C9E}" srcOrd="2" destOrd="0" parTransId="{9F2BB7B8-283B-42BD-95A5-B90ECBA477AA}" sibTransId="{527226C7-81AB-4673-9AA7-2A1B9AB1C654}"/>
    <dgm:cxn modelId="{BC36443D-FFDD-432B-80A0-A49FB666CC78}" srcId="{F72A3CD1-B670-4F74-9E7E-C4614DE124FC}" destId="{B885222D-2FF2-4210-B181-E954E6982B8C}" srcOrd="0" destOrd="0" parTransId="{6C1F3C2F-F2EC-4125-A836-421D0896A341}" sibTransId="{F827CBF0-8C8D-445F-A26B-BF10D3153467}"/>
    <dgm:cxn modelId="{97917BFA-35FE-4388-8511-ECF29BC4C459}" type="presOf" srcId="{50C77C96-9623-4755-80A8-A880FAB3CAA0}" destId="{1B4A2952-D5B2-401D-BF36-9B6050264D51}" srcOrd="0" destOrd="1" presId="urn:microsoft.com/office/officeart/2005/8/layout/vList5"/>
    <dgm:cxn modelId="{063F1EB4-8AF6-4D0C-989D-125CA461EF56}" type="presOf" srcId="{44209FCF-CAC2-4A9A-A170-8A6516895C9E}" destId="{8AF694CE-C08C-4F1C-8876-2186D0558E03}" srcOrd="0" destOrd="0" presId="urn:microsoft.com/office/officeart/2005/8/layout/vList5"/>
    <dgm:cxn modelId="{CE53491B-B228-4DD1-9E1E-BF5BD726BA9D}" srcId="{F72A3CD1-B670-4F74-9E7E-C4614DE124FC}" destId="{3BEC9E6F-2A9D-4C47-90A8-7BC8A0B8CE74}" srcOrd="1" destOrd="0" parTransId="{E302DD84-7EB3-4A84-9380-7500316986B5}" sibTransId="{80A51422-8A1D-4461-BE89-A827231CB282}"/>
    <dgm:cxn modelId="{AAC9BC13-B296-42C3-9F21-7F396849585D}" type="presOf" srcId="{3BEC9E6F-2A9D-4C47-90A8-7BC8A0B8CE74}" destId="{6E641103-9832-422E-9980-2CE6AE7108E7}" srcOrd="0" destOrd="0" presId="urn:microsoft.com/office/officeart/2005/8/layout/vList5"/>
    <dgm:cxn modelId="{5F4F1F9A-48EA-4537-9502-BA311359FA02}" type="presOf" srcId="{B885222D-2FF2-4210-B181-E954E6982B8C}" destId="{0907B233-E7F6-4264-AF16-549D60D4B1A5}" srcOrd="0" destOrd="0" presId="urn:microsoft.com/office/officeart/2005/8/layout/vList5"/>
    <dgm:cxn modelId="{1E4102F0-DA69-473E-8998-77DA09DAC41E}" type="presOf" srcId="{F72A3CD1-B670-4F74-9E7E-C4614DE124FC}" destId="{F4FA797F-464F-42F3-8830-4EB1A56A5E59}" srcOrd="0" destOrd="0" presId="urn:microsoft.com/office/officeart/2005/8/layout/vList5"/>
    <dgm:cxn modelId="{8B10A2D8-C7F9-43D8-AD1C-87E5277B40FC}" type="presParOf" srcId="{F4FA797F-464F-42F3-8830-4EB1A56A5E59}" destId="{EAC42629-8D9D-4732-9E29-0C3A94990324}" srcOrd="0" destOrd="0" presId="urn:microsoft.com/office/officeart/2005/8/layout/vList5"/>
    <dgm:cxn modelId="{FAF2384A-B756-477D-9E3C-459346F44F9F}" type="presParOf" srcId="{EAC42629-8D9D-4732-9E29-0C3A94990324}" destId="{0907B233-E7F6-4264-AF16-549D60D4B1A5}" srcOrd="0" destOrd="0" presId="urn:microsoft.com/office/officeart/2005/8/layout/vList5"/>
    <dgm:cxn modelId="{BE2C3F3B-23FB-44E0-BFAC-E222276BC503}" type="presParOf" srcId="{F4FA797F-464F-42F3-8830-4EB1A56A5E59}" destId="{849D4C5C-5340-4C30-8DA7-B58059956C2F}" srcOrd="1" destOrd="0" presId="urn:microsoft.com/office/officeart/2005/8/layout/vList5"/>
    <dgm:cxn modelId="{B2B61FBE-4660-4D59-B5B7-A1EB840E5184}" type="presParOf" srcId="{F4FA797F-464F-42F3-8830-4EB1A56A5E59}" destId="{438862E2-C4DA-46FF-A4EF-E974672A7A44}" srcOrd="2" destOrd="0" presId="urn:microsoft.com/office/officeart/2005/8/layout/vList5"/>
    <dgm:cxn modelId="{D8C824B9-1734-4BA9-B0D9-88F0E2E5904E}" type="presParOf" srcId="{438862E2-C4DA-46FF-A4EF-E974672A7A44}" destId="{6E641103-9832-422E-9980-2CE6AE7108E7}" srcOrd="0" destOrd="0" presId="urn:microsoft.com/office/officeart/2005/8/layout/vList5"/>
    <dgm:cxn modelId="{5CB2037A-B0D2-41AE-B3B7-A63E83E20EC7}" type="presParOf" srcId="{438862E2-C4DA-46FF-A4EF-E974672A7A44}" destId="{1B4A2952-D5B2-401D-BF36-9B6050264D51}" srcOrd="1" destOrd="0" presId="urn:microsoft.com/office/officeart/2005/8/layout/vList5"/>
    <dgm:cxn modelId="{A900C8C2-C128-4A6F-97DA-F53EC8C5275B}" type="presParOf" srcId="{F4FA797F-464F-42F3-8830-4EB1A56A5E59}" destId="{B1DB7E56-9EAC-4807-BB1C-B00C573D82EA}" srcOrd="3" destOrd="0" presId="urn:microsoft.com/office/officeart/2005/8/layout/vList5"/>
    <dgm:cxn modelId="{C9B45853-4988-4189-8EC0-BAC11B95622F}" type="presParOf" srcId="{F4FA797F-464F-42F3-8830-4EB1A56A5E59}" destId="{F23E16EC-B342-43B8-A2F7-0A462134F49F}" srcOrd="4" destOrd="0" presId="urn:microsoft.com/office/officeart/2005/8/layout/vList5"/>
    <dgm:cxn modelId="{C1D7388A-EC90-4658-B49F-7BF93DBD6A7E}" type="presParOf" srcId="{F23E16EC-B342-43B8-A2F7-0A462134F49F}" destId="{8AF694CE-C08C-4F1C-8876-2186D0558E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70E25A-3C13-4888-8726-A685E9E1EBBF}"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DF253663-6880-4017-81AF-90D16A4C7E9D}">
      <dgm:prSet custT="1"/>
      <dgm:spPr/>
      <dgm:t>
        <a:bodyPr/>
        <a:lstStyle/>
        <a:p>
          <a:pPr rtl="0"/>
          <a:r>
            <a:rPr lang="en-US" sz="2800" dirty="0" smtClean="0"/>
            <a:t>How do you protect yourself?</a:t>
          </a:r>
          <a:endParaRPr lang="en-US" sz="2800" dirty="0"/>
        </a:p>
      </dgm:t>
    </dgm:pt>
    <dgm:pt modelId="{AD51AB38-7F5E-4553-8C3A-9FE9AF2C9225}" type="parTrans" cxnId="{96D6C5AA-2C9F-4F54-9C83-44E148473786}">
      <dgm:prSet/>
      <dgm:spPr/>
      <dgm:t>
        <a:bodyPr/>
        <a:lstStyle/>
        <a:p>
          <a:endParaRPr lang="en-US" sz="2400"/>
        </a:p>
      </dgm:t>
    </dgm:pt>
    <dgm:pt modelId="{F6E7CE9F-0E94-45E9-91C8-5ADD3F3FE5B1}" type="sibTrans" cxnId="{96D6C5AA-2C9F-4F54-9C83-44E148473786}">
      <dgm:prSet custT="1"/>
      <dgm:spPr/>
      <dgm:t>
        <a:bodyPr/>
        <a:lstStyle/>
        <a:p>
          <a:endParaRPr lang="en-US" sz="1800" dirty="0"/>
        </a:p>
      </dgm:t>
    </dgm:pt>
    <dgm:pt modelId="{78063BD4-D41E-4364-A357-942F0933B909}">
      <dgm:prSet custT="1"/>
      <dgm:spPr/>
      <dgm:t>
        <a:bodyPr/>
        <a:lstStyle/>
        <a:p>
          <a:pPr rtl="0"/>
          <a:r>
            <a:rPr lang="en-US" sz="2000" dirty="0" smtClean="0"/>
            <a:t>Limit recovery by your client to the corporate entity </a:t>
          </a:r>
          <a:r>
            <a:rPr lang="en-US" sz="2000" u="sng" dirty="0" smtClean="0"/>
            <a:t>only</a:t>
          </a:r>
          <a:r>
            <a:rPr lang="en-US" sz="2000" dirty="0" smtClean="0"/>
            <a:t>, and bar recovery against individual A/E’s, officers, directors, employees etc.</a:t>
          </a:r>
          <a:endParaRPr lang="en-US" sz="2000" dirty="0"/>
        </a:p>
      </dgm:t>
    </dgm:pt>
    <dgm:pt modelId="{D2C8BC9B-39F0-4223-9CE1-71F42D6C95B4}" type="parTrans" cxnId="{92ECFADC-A96C-4FEB-8F1E-CCE04B824A2A}">
      <dgm:prSet/>
      <dgm:spPr/>
      <dgm:t>
        <a:bodyPr/>
        <a:lstStyle/>
        <a:p>
          <a:endParaRPr lang="en-US" sz="2400"/>
        </a:p>
      </dgm:t>
    </dgm:pt>
    <dgm:pt modelId="{8A0AFA9E-6B24-4508-92A4-B511236B566C}" type="sibTrans" cxnId="{92ECFADC-A96C-4FEB-8F1E-CCE04B824A2A}">
      <dgm:prSet custT="1"/>
      <dgm:spPr/>
      <dgm:t>
        <a:bodyPr/>
        <a:lstStyle/>
        <a:p>
          <a:endParaRPr lang="en-US" sz="1800" dirty="0"/>
        </a:p>
      </dgm:t>
    </dgm:pt>
    <dgm:pt modelId="{2D5476C7-35A3-4148-AA6B-1DDFAC6D5228}">
      <dgm:prSet custT="1"/>
      <dgm:spPr/>
      <dgm:t>
        <a:bodyPr/>
        <a:lstStyle/>
        <a:p>
          <a:pPr rtl="0"/>
          <a:r>
            <a:rPr lang="en-US" sz="2800" dirty="0" smtClean="0"/>
            <a:t>Unilateral limitation best of all</a:t>
          </a:r>
          <a:endParaRPr lang="en-US" sz="2800" dirty="0"/>
        </a:p>
      </dgm:t>
    </dgm:pt>
    <dgm:pt modelId="{2C77F43A-AC16-4972-B5B0-FA3837A18CBF}" type="parTrans" cxnId="{12407BDC-27D1-463F-A82E-E0A9423169BA}">
      <dgm:prSet/>
      <dgm:spPr/>
      <dgm:t>
        <a:bodyPr/>
        <a:lstStyle/>
        <a:p>
          <a:endParaRPr lang="en-US" sz="2400"/>
        </a:p>
      </dgm:t>
    </dgm:pt>
    <dgm:pt modelId="{B43F09C1-4671-457E-ABEB-B2071CE60A62}" type="sibTrans" cxnId="{12407BDC-27D1-463F-A82E-E0A9423169BA}">
      <dgm:prSet custT="1"/>
      <dgm:spPr/>
      <dgm:t>
        <a:bodyPr/>
        <a:lstStyle/>
        <a:p>
          <a:endParaRPr lang="en-US" sz="1800" dirty="0"/>
        </a:p>
      </dgm:t>
    </dgm:pt>
    <dgm:pt modelId="{5D4DE052-226C-4318-862C-6A7147CCAA08}">
      <dgm:prSet custT="1"/>
      <dgm:spPr/>
      <dgm:t>
        <a:bodyPr/>
        <a:lstStyle/>
        <a:p>
          <a:pPr rtl="0"/>
          <a:r>
            <a:rPr lang="en-US" sz="2800" dirty="0" smtClean="0"/>
            <a:t>Mutual limitation more sellable to the client</a:t>
          </a:r>
          <a:endParaRPr lang="en-US" sz="2800" dirty="0"/>
        </a:p>
      </dgm:t>
    </dgm:pt>
    <dgm:pt modelId="{B69DA58F-22E8-4F66-91DE-9EC997A82114}" type="parTrans" cxnId="{531FEB0D-B263-4ED3-84A2-55B0E7D687C4}">
      <dgm:prSet/>
      <dgm:spPr/>
      <dgm:t>
        <a:bodyPr/>
        <a:lstStyle/>
        <a:p>
          <a:endParaRPr lang="en-US" sz="2400"/>
        </a:p>
      </dgm:t>
    </dgm:pt>
    <dgm:pt modelId="{9AB0F125-B623-4477-BE80-94E6C56B0FCC}" type="sibTrans" cxnId="{531FEB0D-B263-4ED3-84A2-55B0E7D687C4}">
      <dgm:prSet/>
      <dgm:spPr/>
      <dgm:t>
        <a:bodyPr/>
        <a:lstStyle/>
        <a:p>
          <a:endParaRPr lang="en-US" sz="2400"/>
        </a:p>
      </dgm:t>
    </dgm:pt>
    <dgm:pt modelId="{DAAC0C10-6FAC-4050-90EA-3BB1AB21FE33}" type="pres">
      <dgm:prSet presAssocID="{3770E25A-3C13-4888-8726-A685E9E1EBBF}" presName="Name0" presStyleCnt="0">
        <dgm:presLayoutVars>
          <dgm:dir/>
          <dgm:resizeHandles val="exact"/>
        </dgm:presLayoutVars>
      </dgm:prSet>
      <dgm:spPr/>
      <dgm:t>
        <a:bodyPr/>
        <a:lstStyle/>
        <a:p>
          <a:endParaRPr lang="en-US"/>
        </a:p>
      </dgm:t>
    </dgm:pt>
    <dgm:pt modelId="{A61815F1-5043-4226-A312-60E51AF60414}" type="pres">
      <dgm:prSet presAssocID="{DF253663-6880-4017-81AF-90D16A4C7E9D}" presName="node" presStyleLbl="node1" presStyleIdx="0" presStyleCnt="4">
        <dgm:presLayoutVars>
          <dgm:bulletEnabled val="1"/>
        </dgm:presLayoutVars>
      </dgm:prSet>
      <dgm:spPr/>
      <dgm:t>
        <a:bodyPr/>
        <a:lstStyle/>
        <a:p>
          <a:endParaRPr lang="en-US"/>
        </a:p>
      </dgm:t>
    </dgm:pt>
    <dgm:pt modelId="{4B626375-0E48-4C36-99F3-DBFD904F3E2C}" type="pres">
      <dgm:prSet presAssocID="{F6E7CE9F-0E94-45E9-91C8-5ADD3F3FE5B1}" presName="sibTrans" presStyleLbl="sibTrans2D1" presStyleIdx="0" presStyleCnt="3"/>
      <dgm:spPr/>
      <dgm:t>
        <a:bodyPr/>
        <a:lstStyle/>
        <a:p>
          <a:endParaRPr lang="en-US"/>
        </a:p>
      </dgm:t>
    </dgm:pt>
    <dgm:pt modelId="{83E50154-D71D-4E66-8932-F81AE9BA3857}" type="pres">
      <dgm:prSet presAssocID="{F6E7CE9F-0E94-45E9-91C8-5ADD3F3FE5B1}" presName="connectorText" presStyleLbl="sibTrans2D1" presStyleIdx="0" presStyleCnt="3"/>
      <dgm:spPr/>
      <dgm:t>
        <a:bodyPr/>
        <a:lstStyle/>
        <a:p>
          <a:endParaRPr lang="en-US"/>
        </a:p>
      </dgm:t>
    </dgm:pt>
    <dgm:pt modelId="{685D4673-2E38-4CB7-82DB-3D12EDF414A9}" type="pres">
      <dgm:prSet presAssocID="{78063BD4-D41E-4364-A357-942F0933B909}" presName="node" presStyleLbl="node1" presStyleIdx="1" presStyleCnt="4">
        <dgm:presLayoutVars>
          <dgm:bulletEnabled val="1"/>
        </dgm:presLayoutVars>
      </dgm:prSet>
      <dgm:spPr/>
      <dgm:t>
        <a:bodyPr/>
        <a:lstStyle/>
        <a:p>
          <a:endParaRPr lang="en-US"/>
        </a:p>
      </dgm:t>
    </dgm:pt>
    <dgm:pt modelId="{5835A92D-4611-4A61-A73A-DBA79CB2560F}" type="pres">
      <dgm:prSet presAssocID="{8A0AFA9E-6B24-4508-92A4-B511236B566C}" presName="sibTrans" presStyleLbl="sibTrans2D1" presStyleIdx="1" presStyleCnt="3"/>
      <dgm:spPr/>
      <dgm:t>
        <a:bodyPr/>
        <a:lstStyle/>
        <a:p>
          <a:endParaRPr lang="en-US"/>
        </a:p>
      </dgm:t>
    </dgm:pt>
    <dgm:pt modelId="{05ECBF07-14B7-4450-A3C6-BC704E6CD231}" type="pres">
      <dgm:prSet presAssocID="{8A0AFA9E-6B24-4508-92A4-B511236B566C}" presName="connectorText" presStyleLbl="sibTrans2D1" presStyleIdx="1" presStyleCnt="3"/>
      <dgm:spPr/>
      <dgm:t>
        <a:bodyPr/>
        <a:lstStyle/>
        <a:p>
          <a:endParaRPr lang="en-US"/>
        </a:p>
      </dgm:t>
    </dgm:pt>
    <dgm:pt modelId="{240EB4B7-CF88-43B9-841A-9C1827805E1E}" type="pres">
      <dgm:prSet presAssocID="{2D5476C7-35A3-4148-AA6B-1DDFAC6D5228}" presName="node" presStyleLbl="node1" presStyleIdx="2" presStyleCnt="4">
        <dgm:presLayoutVars>
          <dgm:bulletEnabled val="1"/>
        </dgm:presLayoutVars>
      </dgm:prSet>
      <dgm:spPr/>
      <dgm:t>
        <a:bodyPr/>
        <a:lstStyle/>
        <a:p>
          <a:endParaRPr lang="en-US"/>
        </a:p>
      </dgm:t>
    </dgm:pt>
    <dgm:pt modelId="{F5A50C2B-8FF3-4053-BCCD-496D8E3ABF15}" type="pres">
      <dgm:prSet presAssocID="{B43F09C1-4671-457E-ABEB-B2071CE60A62}" presName="sibTrans" presStyleLbl="sibTrans2D1" presStyleIdx="2" presStyleCnt="3"/>
      <dgm:spPr/>
      <dgm:t>
        <a:bodyPr/>
        <a:lstStyle/>
        <a:p>
          <a:endParaRPr lang="en-US"/>
        </a:p>
      </dgm:t>
    </dgm:pt>
    <dgm:pt modelId="{1AC1A662-20AB-4E31-8836-7A41F2C977D7}" type="pres">
      <dgm:prSet presAssocID="{B43F09C1-4671-457E-ABEB-B2071CE60A62}" presName="connectorText" presStyleLbl="sibTrans2D1" presStyleIdx="2" presStyleCnt="3"/>
      <dgm:spPr/>
      <dgm:t>
        <a:bodyPr/>
        <a:lstStyle/>
        <a:p>
          <a:endParaRPr lang="en-US"/>
        </a:p>
      </dgm:t>
    </dgm:pt>
    <dgm:pt modelId="{8BBE8BF7-E783-4734-AE3A-39E4B7622AEA}" type="pres">
      <dgm:prSet presAssocID="{5D4DE052-226C-4318-862C-6A7147CCAA08}" presName="node" presStyleLbl="node1" presStyleIdx="3" presStyleCnt="4" custLinFactNeighborX="-2104" custLinFactNeighborY="2376">
        <dgm:presLayoutVars>
          <dgm:bulletEnabled val="1"/>
        </dgm:presLayoutVars>
      </dgm:prSet>
      <dgm:spPr/>
      <dgm:t>
        <a:bodyPr/>
        <a:lstStyle/>
        <a:p>
          <a:endParaRPr lang="en-US"/>
        </a:p>
      </dgm:t>
    </dgm:pt>
  </dgm:ptLst>
  <dgm:cxnLst>
    <dgm:cxn modelId="{ACF12C1B-BD56-4A96-AE06-92F8297F2786}" type="presOf" srcId="{B43F09C1-4671-457E-ABEB-B2071CE60A62}" destId="{1AC1A662-20AB-4E31-8836-7A41F2C977D7}" srcOrd="1" destOrd="0" presId="urn:microsoft.com/office/officeart/2005/8/layout/process1"/>
    <dgm:cxn modelId="{12407BDC-27D1-463F-A82E-E0A9423169BA}" srcId="{3770E25A-3C13-4888-8726-A685E9E1EBBF}" destId="{2D5476C7-35A3-4148-AA6B-1DDFAC6D5228}" srcOrd="2" destOrd="0" parTransId="{2C77F43A-AC16-4972-B5B0-FA3837A18CBF}" sibTransId="{B43F09C1-4671-457E-ABEB-B2071CE60A62}"/>
    <dgm:cxn modelId="{CC56BBF5-C23C-4D0C-A0D8-1128DBF6C0AD}" type="presOf" srcId="{8A0AFA9E-6B24-4508-92A4-B511236B566C}" destId="{5835A92D-4611-4A61-A73A-DBA79CB2560F}" srcOrd="0" destOrd="0" presId="urn:microsoft.com/office/officeart/2005/8/layout/process1"/>
    <dgm:cxn modelId="{92ECFADC-A96C-4FEB-8F1E-CCE04B824A2A}" srcId="{3770E25A-3C13-4888-8726-A685E9E1EBBF}" destId="{78063BD4-D41E-4364-A357-942F0933B909}" srcOrd="1" destOrd="0" parTransId="{D2C8BC9B-39F0-4223-9CE1-71F42D6C95B4}" sibTransId="{8A0AFA9E-6B24-4508-92A4-B511236B566C}"/>
    <dgm:cxn modelId="{E0D0FD13-80A2-4269-9E18-A5449A6D2106}" type="presOf" srcId="{78063BD4-D41E-4364-A357-942F0933B909}" destId="{685D4673-2E38-4CB7-82DB-3D12EDF414A9}" srcOrd="0" destOrd="0" presId="urn:microsoft.com/office/officeart/2005/8/layout/process1"/>
    <dgm:cxn modelId="{46A7C75B-DD51-498D-968C-73362B771821}" type="presOf" srcId="{3770E25A-3C13-4888-8726-A685E9E1EBBF}" destId="{DAAC0C10-6FAC-4050-90EA-3BB1AB21FE33}" srcOrd="0" destOrd="0" presId="urn:microsoft.com/office/officeart/2005/8/layout/process1"/>
    <dgm:cxn modelId="{689A563F-D53D-49EA-8522-77CCFF222F64}" type="presOf" srcId="{F6E7CE9F-0E94-45E9-91C8-5ADD3F3FE5B1}" destId="{4B626375-0E48-4C36-99F3-DBFD904F3E2C}" srcOrd="0" destOrd="0" presId="urn:microsoft.com/office/officeart/2005/8/layout/process1"/>
    <dgm:cxn modelId="{AA6BCFCD-93E8-42E0-82D1-9080380E2127}" type="presOf" srcId="{DF253663-6880-4017-81AF-90D16A4C7E9D}" destId="{A61815F1-5043-4226-A312-60E51AF60414}" srcOrd="0" destOrd="0" presId="urn:microsoft.com/office/officeart/2005/8/layout/process1"/>
    <dgm:cxn modelId="{3E6A7116-008B-4D5A-8C28-962FD7B80621}" type="presOf" srcId="{B43F09C1-4671-457E-ABEB-B2071CE60A62}" destId="{F5A50C2B-8FF3-4053-BCCD-496D8E3ABF15}" srcOrd="0" destOrd="0" presId="urn:microsoft.com/office/officeart/2005/8/layout/process1"/>
    <dgm:cxn modelId="{C2CD76DD-1184-4271-9EE0-DF42F4D3A56E}" type="presOf" srcId="{2D5476C7-35A3-4148-AA6B-1DDFAC6D5228}" destId="{240EB4B7-CF88-43B9-841A-9C1827805E1E}" srcOrd="0" destOrd="0" presId="urn:microsoft.com/office/officeart/2005/8/layout/process1"/>
    <dgm:cxn modelId="{B695B504-4569-44DC-B267-091B80FB3355}" type="presOf" srcId="{5D4DE052-226C-4318-862C-6A7147CCAA08}" destId="{8BBE8BF7-E783-4734-AE3A-39E4B7622AEA}" srcOrd="0" destOrd="0" presId="urn:microsoft.com/office/officeart/2005/8/layout/process1"/>
    <dgm:cxn modelId="{C9BADA2A-F568-4CF5-B1BB-0EDCEFAFCB98}" type="presOf" srcId="{8A0AFA9E-6B24-4508-92A4-B511236B566C}" destId="{05ECBF07-14B7-4450-A3C6-BC704E6CD231}" srcOrd="1" destOrd="0" presId="urn:microsoft.com/office/officeart/2005/8/layout/process1"/>
    <dgm:cxn modelId="{96D6C5AA-2C9F-4F54-9C83-44E148473786}" srcId="{3770E25A-3C13-4888-8726-A685E9E1EBBF}" destId="{DF253663-6880-4017-81AF-90D16A4C7E9D}" srcOrd="0" destOrd="0" parTransId="{AD51AB38-7F5E-4553-8C3A-9FE9AF2C9225}" sibTransId="{F6E7CE9F-0E94-45E9-91C8-5ADD3F3FE5B1}"/>
    <dgm:cxn modelId="{531FEB0D-B263-4ED3-84A2-55B0E7D687C4}" srcId="{3770E25A-3C13-4888-8726-A685E9E1EBBF}" destId="{5D4DE052-226C-4318-862C-6A7147CCAA08}" srcOrd="3" destOrd="0" parTransId="{B69DA58F-22E8-4F66-91DE-9EC997A82114}" sibTransId="{9AB0F125-B623-4477-BE80-94E6C56B0FCC}"/>
    <dgm:cxn modelId="{F7308369-4053-4110-B868-75719E33E5ED}" type="presOf" srcId="{F6E7CE9F-0E94-45E9-91C8-5ADD3F3FE5B1}" destId="{83E50154-D71D-4E66-8932-F81AE9BA3857}" srcOrd="1" destOrd="0" presId="urn:microsoft.com/office/officeart/2005/8/layout/process1"/>
    <dgm:cxn modelId="{F2F62E03-A51D-4D44-A6B1-3F6F96C267C4}" type="presParOf" srcId="{DAAC0C10-6FAC-4050-90EA-3BB1AB21FE33}" destId="{A61815F1-5043-4226-A312-60E51AF60414}" srcOrd="0" destOrd="0" presId="urn:microsoft.com/office/officeart/2005/8/layout/process1"/>
    <dgm:cxn modelId="{11354D10-0B7C-438D-A329-23C8F72B36FC}" type="presParOf" srcId="{DAAC0C10-6FAC-4050-90EA-3BB1AB21FE33}" destId="{4B626375-0E48-4C36-99F3-DBFD904F3E2C}" srcOrd="1" destOrd="0" presId="urn:microsoft.com/office/officeart/2005/8/layout/process1"/>
    <dgm:cxn modelId="{B6E6D492-108D-4D0F-931F-36BE82B78812}" type="presParOf" srcId="{4B626375-0E48-4C36-99F3-DBFD904F3E2C}" destId="{83E50154-D71D-4E66-8932-F81AE9BA3857}" srcOrd="0" destOrd="0" presId="urn:microsoft.com/office/officeart/2005/8/layout/process1"/>
    <dgm:cxn modelId="{4600259F-A2B0-4AA4-BC74-A3C7DBF3ED32}" type="presParOf" srcId="{DAAC0C10-6FAC-4050-90EA-3BB1AB21FE33}" destId="{685D4673-2E38-4CB7-82DB-3D12EDF414A9}" srcOrd="2" destOrd="0" presId="urn:microsoft.com/office/officeart/2005/8/layout/process1"/>
    <dgm:cxn modelId="{5F4CFB61-D5E3-4AB2-A24A-B76DA41EE684}" type="presParOf" srcId="{DAAC0C10-6FAC-4050-90EA-3BB1AB21FE33}" destId="{5835A92D-4611-4A61-A73A-DBA79CB2560F}" srcOrd="3" destOrd="0" presId="urn:microsoft.com/office/officeart/2005/8/layout/process1"/>
    <dgm:cxn modelId="{8E5813DA-B295-48CD-8AF3-AC7E072B059C}" type="presParOf" srcId="{5835A92D-4611-4A61-A73A-DBA79CB2560F}" destId="{05ECBF07-14B7-4450-A3C6-BC704E6CD231}" srcOrd="0" destOrd="0" presId="urn:microsoft.com/office/officeart/2005/8/layout/process1"/>
    <dgm:cxn modelId="{B5E7017F-2DFE-412E-B267-31E519115B84}" type="presParOf" srcId="{DAAC0C10-6FAC-4050-90EA-3BB1AB21FE33}" destId="{240EB4B7-CF88-43B9-841A-9C1827805E1E}" srcOrd="4" destOrd="0" presId="urn:microsoft.com/office/officeart/2005/8/layout/process1"/>
    <dgm:cxn modelId="{5A74B53F-9795-4499-BF84-8160ED1EED52}" type="presParOf" srcId="{DAAC0C10-6FAC-4050-90EA-3BB1AB21FE33}" destId="{F5A50C2B-8FF3-4053-BCCD-496D8E3ABF15}" srcOrd="5" destOrd="0" presId="urn:microsoft.com/office/officeart/2005/8/layout/process1"/>
    <dgm:cxn modelId="{CAC87ECB-5F10-4C01-ACD7-B8D069F2F894}" type="presParOf" srcId="{F5A50C2B-8FF3-4053-BCCD-496D8E3ABF15}" destId="{1AC1A662-20AB-4E31-8836-7A41F2C977D7}" srcOrd="0" destOrd="0" presId="urn:microsoft.com/office/officeart/2005/8/layout/process1"/>
    <dgm:cxn modelId="{705D31AA-378D-41A6-954A-B2D3B90C7157}" type="presParOf" srcId="{DAAC0C10-6FAC-4050-90EA-3BB1AB21FE33}" destId="{8BBE8BF7-E783-4734-AE3A-39E4B7622AE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944B33-463F-412E-9EC2-38FAE997C5F1}" type="doc">
      <dgm:prSet loTypeId="urn:microsoft.com/office/officeart/2005/8/layout/hList1" loCatId="list" qsTypeId="urn:microsoft.com/office/officeart/2005/8/quickstyle/simple5" qsCatId="simple" csTypeId="urn:microsoft.com/office/officeart/2005/8/colors/colorful2" csCatId="colorful"/>
      <dgm:spPr/>
      <dgm:t>
        <a:bodyPr/>
        <a:lstStyle/>
        <a:p>
          <a:endParaRPr lang="en-US"/>
        </a:p>
      </dgm:t>
    </dgm:pt>
    <dgm:pt modelId="{1F55695A-83F9-4B2A-BC47-F97449E104B9}">
      <dgm:prSet/>
      <dgm:spPr/>
      <dgm:t>
        <a:bodyPr/>
        <a:lstStyle/>
        <a:p>
          <a:pPr rtl="0"/>
          <a:r>
            <a:rPr lang="en-US" dirty="0" smtClean="0"/>
            <a:t>Sample sole remedy </a:t>
          </a:r>
          <a:r>
            <a:rPr lang="en-US" u="sng" dirty="0" smtClean="0"/>
            <a:t>unilateral</a:t>
          </a:r>
          <a:r>
            <a:rPr lang="en-US" dirty="0" smtClean="0"/>
            <a:t> clause:</a:t>
          </a:r>
          <a:endParaRPr lang="en-US" dirty="0"/>
        </a:p>
      </dgm:t>
    </dgm:pt>
    <dgm:pt modelId="{9DA198B2-6CBC-44DA-8F94-5D0F1F08E289}" type="parTrans" cxnId="{C7FB0AC4-3EA8-4C70-BEEF-DE556C7F5FC0}">
      <dgm:prSet/>
      <dgm:spPr/>
      <dgm:t>
        <a:bodyPr/>
        <a:lstStyle/>
        <a:p>
          <a:endParaRPr lang="en-US"/>
        </a:p>
      </dgm:t>
    </dgm:pt>
    <dgm:pt modelId="{6C76F7F6-207C-4339-8BBF-9BA8DF4240E0}" type="sibTrans" cxnId="{C7FB0AC4-3EA8-4C70-BEEF-DE556C7F5FC0}">
      <dgm:prSet/>
      <dgm:spPr/>
      <dgm:t>
        <a:bodyPr/>
        <a:lstStyle/>
        <a:p>
          <a:endParaRPr lang="en-US"/>
        </a:p>
      </dgm:t>
    </dgm:pt>
    <dgm:pt modelId="{3DE0A0A3-116C-431C-B9F4-A462F0A40ADE}">
      <dgm:prSet/>
      <dgm:spPr/>
      <dgm:t>
        <a:bodyPr/>
        <a:lstStyle/>
        <a:p>
          <a:pPr rtl="0"/>
          <a:r>
            <a:rPr lang="en-US" dirty="0" smtClean="0"/>
            <a:t>It is intended by the parties to this Agreement that the Consultant’s services in connection with the Project shall not subject the Consultant’s individual employees, officers, directors or shareholders to any personal legal liability or exposure for risks associated with this Project.  Therefore, notwithstanding anything to the contrary contained herein, the Client agrees that as the Client’s sole and exclusive remedy, any claim, demand, suit or judgment shall be asserted only as against Consultant’s corporate entity, and not against any of the Consultant’s individual employees, officers, directors or shareholders.</a:t>
          </a:r>
          <a:endParaRPr lang="en-US" dirty="0"/>
        </a:p>
      </dgm:t>
    </dgm:pt>
    <dgm:pt modelId="{72B1BCB4-633D-4889-AADA-9E636A14162B}" type="parTrans" cxnId="{7809D5BA-B6B3-4659-BCAD-B6F4410BAFDD}">
      <dgm:prSet/>
      <dgm:spPr/>
      <dgm:t>
        <a:bodyPr/>
        <a:lstStyle/>
        <a:p>
          <a:endParaRPr lang="en-US"/>
        </a:p>
      </dgm:t>
    </dgm:pt>
    <dgm:pt modelId="{EFA388C2-176F-41D9-BD1A-C970FEC5E7F4}" type="sibTrans" cxnId="{7809D5BA-B6B3-4659-BCAD-B6F4410BAFDD}">
      <dgm:prSet/>
      <dgm:spPr/>
      <dgm:t>
        <a:bodyPr/>
        <a:lstStyle/>
        <a:p>
          <a:endParaRPr lang="en-US"/>
        </a:p>
      </dgm:t>
    </dgm:pt>
    <dgm:pt modelId="{99F02C6D-5431-44AA-9B2C-DDB62EE49880}" type="pres">
      <dgm:prSet presAssocID="{5F944B33-463F-412E-9EC2-38FAE997C5F1}" presName="Name0" presStyleCnt="0">
        <dgm:presLayoutVars>
          <dgm:dir/>
          <dgm:animLvl val="lvl"/>
          <dgm:resizeHandles val="exact"/>
        </dgm:presLayoutVars>
      </dgm:prSet>
      <dgm:spPr/>
      <dgm:t>
        <a:bodyPr/>
        <a:lstStyle/>
        <a:p>
          <a:endParaRPr lang="en-US"/>
        </a:p>
      </dgm:t>
    </dgm:pt>
    <dgm:pt modelId="{3796E74F-4244-441B-952B-E47F7FB9F3C8}" type="pres">
      <dgm:prSet presAssocID="{1F55695A-83F9-4B2A-BC47-F97449E104B9}" presName="composite" presStyleCnt="0"/>
      <dgm:spPr/>
    </dgm:pt>
    <dgm:pt modelId="{8A572CD2-E09A-4B32-AE8E-4054B6E3A0F7}" type="pres">
      <dgm:prSet presAssocID="{1F55695A-83F9-4B2A-BC47-F97449E104B9}" presName="parTx" presStyleLbl="alignNode1" presStyleIdx="0" presStyleCnt="1">
        <dgm:presLayoutVars>
          <dgm:chMax val="0"/>
          <dgm:chPref val="0"/>
          <dgm:bulletEnabled val="1"/>
        </dgm:presLayoutVars>
      </dgm:prSet>
      <dgm:spPr/>
      <dgm:t>
        <a:bodyPr/>
        <a:lstStyle/>
        <a:p>
          <a:endParaRPr lang="en-US"/>
        </a:p>
      </dgm:t>
    </dgm:pt>
    <dgm:pt modelId="{F594C991-36BA-4F99-AF59-DDF7D9C2EBED}" type="pres">
      <dgm:prSet presAssocID="{1F55695A-83F9-4B2A-BC47-F97449E104B9}" presName="desTx" presStyleLbl="alignAccFollowNode1" presStyleIdx="0" presStyleCnt="1">
        <dgm:presLayoutVars>
          <dgm:bulletEnabled val="1"/>
        </dgm:presLayoutVars>
      </dgm:prSet>
      <dgm:spPr/>
      <dgm:t>
        <a:bodyPr/>
        <a:lstStyle/>
        <a:p>
          <a:endParaRPr lang="en-US"/>
        </a:p>
      </dgm:t>
    </dgm:pt>
  </dgm:ptLst>
  <dgm:cxnLst>
    <dgm:cxn modelId="{7809D5BA-B6B3-4659-BCAD-B6F4410BAFDD}" srcId="{1F55695A-83F9-4B2A-BC47-F97449E104B9}" destId="{3DE0A0A3-116C-431C-B9F4-A462F0A40ADE}" srcOrd="0" destOrd="0" parTransId="{72B1BCB4-633D-4889-AADA-9E636A14162B}" sibTransId="{EFA388C2-176F-41D9-BD1A-C970FEC5E7F4}"/>
    <dgm:cxn modelId="{A14D7581-AEED-4020-92D0-4D0389FB598D}" type="presOf" srcId="{1F55695A-83F9-4B2A-BC47-F97449E104B9}" destId="{8A572CD2-E09A-4B32-AE8E-4054B6E3A0F7}" srcOrd="0" destOrd="0" presId="urn:microsoft.com/office/officeart/2005/8/layout/hList1"/>
    <dgm:cxn modelId="{FD8D592B-E0DF-4DC8-A0B3-B5EC0DEC7D60}" type="presOf" srcId="{3DE0A0A3-116C-431C-B9F4-A462F0A40ADE}" destId="{F594C991-36BA-4F99-AF59-DDF7D9C2EBED}" srcOrd="0" destOrd="0" presId="urn:microsoft.com/office/officeart/2005/8/layout/hList1"/>
    <dgm:cxn modelId="{C7FB0AC4-3EA8-4C70-BEEF-DE556C7F5FC0}" srcId="{5F944B33-463F-412E-9EC2-38FAE997C5F1}" destId="{1F55695A-83F9-4B2A-BC47-F97449E104B9}" srcOrd="0" destOrd="0" parTransId="{9DA198B2-6CBC-44DA-8F94-5D0F1F08E289}" sibTransId="{6C76F7F6-207C-4339-8BBF-9BA8DF4240E0}"/>
    <dgm:cxn modelId="{AE8E09BF-B43E-41AB-BA13-8BD8AFF9C24C}" type="presOf" srcId="{5F944B33-463F-412E-9EC2-38FAE997C5F1}" destId="{99F02C6D-5431-44AA-9B2C-DDB62EE49880}" srcOrd="0" destOrd="0" presId="urn:microsoft.com/office/officeart/2005/8/layout/hList1"/>
    <dgm:cxn modelId="{C770F8DE-8AB3-48E8-8148-429D5A577B51}" type="presParOf" srcId="{99F02C6D-5431-44AA-9B2C-DDB62EE49880}" destId="{3796E74F-4244-441B-952B-E47F7FB9F3C8}" srcOrd="0" destOrd="0" presId="urn:microsoft.com/office/officeart/2005/8/layout/hList1"/>
    <dgm:cxn modelId="{952A285F-D067-4AC8-BC3B-A2766A8B5B58}" type="presParOf" srcId="{3796E74F-4244-441B-952B-E47F7FB9F3C8}" destId="{8A572CD2-E09A-4B32-AE8E-4054B6E3A0F7}" srcOrd="0" destOrd="0" presId="urn:microsoft.com/office/officeart/2005/8/layout/hList1"/>
    <dgm:cxn modelId="{D7F8AE52-2192-494C-994E-3B63ECFD3399}" type="presParOf" srcId="{3796E74F-4244-441B-952B-E47F7FB9F3C8}" destId="{F594C991-36BA-4F99-AF59-DDF7D9C2EB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9318B0-60E3-4C04-9C10-B9AF60954C9F}"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n-US"/>
        </a:p>
      </dgm:t>
    </dgm:pt>
    <dgm:pt modelId="{6FCEA371-7396-42D6-867E-1B77991FDF10}">
      <dgm:prSet custT="1"/>
      <dgm:spPr/>
      <dgm:t>
        <a:bodyPr/>
        <a:lstStyle/>
        <a:p>
          <a:pPr rtl="0"/>
          <a:r>
            <a:rPr lang="en-US" sz="2800" dirty="0" smtClean="0"/>
            <a:t>What is the problem?</a:t>
          </a:r>
          <a:endParaRPr lang="en-US" sz="2800" dirty="0"/>
        </a:p>
      </dgm:t>
    </dgm:pt>
    <dgm:pt modelId="{0695F2A6-8F88-430D-BED3-FCEF4538E953}" type="parTrans" cxnId="{9B577E00-DBA3-42D0-A1E3-717D8E5617AA}">
      <dgm:prSet/>
      <dgm:spPr/>
      <dgm:t>
        <a:bodyPr/>
        <a:lstStyle/>
        <a:p>
          <a:endParaRPr lang="en-US"/>
        </a:p>
      </dgm:t>
    </dgm:pt>
    <dgm:pt modelId="{FD6694A1-118F-44F2-BC33-81C71D8776E4}" type="sibTrans" cxnId="{9B577E00-DBA3-42D0-A1E3-717D8E5617AA}">
      <dgm:prSet/>
      <dgm:spPr/>
      <dgm:t>
        <a:bodyPr/>
        <a:lstStyle/>
        <a:p>
          <a:endParaRPr lang="en-US"/>
        </a:p>
      </dgm:t>
    </dgm:pt>
    <dgm:pt modelId="{307314E1-C879-40D0-9F5E-DA9B01389248}">
      <dgm:prSet custT="1"/>
      <dgm:spPr/>
      <dgm:t>
        <a:bodyPr/>
        <a:lstStyle/>
        <a:p>
          <a:pPr rtl="0"/>
          <a:r>
            <a:rPr lang="en-US" sz="2000" dirty="0" smtClean="0"/>
            <a:t>Other parties, </a:t>
          </a:r>
          <a:r>
            <a:rPr lang="en-US" sz="2000" u="sng" dirty="0" smtClean="0"/>
            <a:t>not</a:t>
          </a:r>
          <a:r>
            <a:rPr lang="en-US" sz="2000" dirty="0" smtClean="0"/>
            <a:t> parties to your contract, may claim that you owe them an independent duty of care</a:t>
          </a:r>
          <a:endParaRPr lang="en-US" sz="2000" dirty="0"/>
        </a:p>
      </dgm:t>
    </dgm:pt>
    <dgm:pt modelId="{285AD922-C6C5-472D-9ABC-C9AEA71E6476}" type="parTrans" cxnId="{C3E31C45-D95D-4373-A945-B0EC848E0186}">
      <dgm:prSet/>
      <dgm:spPr/>
      <dgm:t>
        <a:bodyPr/>
        <a:lstStyle/>
        <a:p>
          <a:endParaRPr lang="en-US"/>
        </a:p>
      </dgm:t>
    </dgm:pt>
    <dgm:pt modelId="{25CAA753-7048-4E83-A505-1D68F0DF32C1}" type="sibTrans" cxnId="{C3E31C45-D95D-4373-A945-B0EC848E0186}">
      <dgm:prSet/>
      <dgm:spPr/>
      <dgm:t>
        <a:bodyPr/>
        <a:lstStyle/>
        <a:p>
          <a:endParaRPr lang="en-US"/>
        </a:p>
      </dgm:t>
    </dgm:pt>
    <dgm:pt modelId="{51316250-2D42-42B3-B7BD-AE4959913220}">
      <dgm:prSet custT="1"/>
      <dgm:spPr/>
      <dgm:t>
        <a:bodyPr/>
        <a:lstStyle/>
        <a:p>
          <a:pPr rtl="0"/>
          <a:r>
            <a:rPr lang="en-US" sz="2800" dirty="0" smtClean="0"/>
            <a:t>Non-clients will sue you if they can</a:t>
          </a:r>
          <a:endParaRPr lang="en-US" sz="2800" dirty="0"/>
        </a:p>
      </dgm:t>
    </dgm:pt>
    <dgm:pt modelId="{F565B2DD-A3CE-4620-9444-5C37A5664B89}" type="parTrans" cxnId="{39894C2D-3AE0-4151-BAF1-126B13FB7BDF}">
      <dgm:prSet/>
      <dgm:spPr/>
      <dgm:t>
        <a:bodyPr/>
        <a:lstStyle/>
        <a:p>
          <a:endParaRPr lang="en-US"/>
        </a:p>
      </dgm:t>
    </dgm:pt>
    <dgm:pt modelId="{3F24B633-DBA0-48F7-85ED-8FA38F1095E8}" type="sibTrans" cxnId="{39894C2D-3AE0-4151-BAF1-126B13FB7BDF}">
      <dgm:prSet/>
      <dgm:spPr/>
      <dgm:t>
        <a:bodyPr/>
        <a:lstStyle/>
        <a:p>
          <a:endParaRPr lang="en-US"/>
        </a:p>
      </dgm:t>
    </dgm:pt>
    <dgm:pt modelId="{3882B67C-8EDA-48FC-9C5C-9EA2C8CCD8D2}">
      <dgm:prSet custT="1"/>
      <dgm:spPr/>
      <dgm:t>
        <a:bodyPr/>
        <a:lstStyle/>
        <a:p>
          <a:pPr rtl="0"/>
          <a:r>
            <a:rPr lang="en-US" sz="2300" dirty="0" smtClean="0"/>
            <a:t>Usually that “non-client” is the contractor---but not always</a:t>
          </a:r>
          <a:endParaRPr lang="en-US" sz="2300" dirty="0"/>
        </a:p>
      </dgm:t>
    </dgm:pt>
    <dgm:pt modelId="{FB868A2E-DC0A-4249-BE6B-BDDA8D8AC8D0}" type="parTrans" cxnId="{E55EC4C5-FB61-4119-9070-AFAC17D879F7}">
      <dgm:prSet/>
      <dgm:spPr/>
      <dgm:t>
        <a:bodyPr/>
        <a:lstStyle/>
        <a:p>
          <a:endParaRPr lang="en-US"/>
        </a:p>
      </dgm:t>
    </dgm:pt>
    <dgm:pt modelId="{A9224733-CAE3-4882-8EF8-1D5FB62EC000}" type="sibTrans" cxnId="{E55EC4C5-FB61-4119-9070-AFAC17D879F7}">
      <dgm:prSet/>
      <dgm:spPr/>
      <dgm:t>
        <a:bodyPr/>
        <a:lstStyle/>
        <a:p>
          <a:endParaRPr lang="en-US"/>
        </a:p>
      </dgm:t>
    </dgm:pt>
    <dgm:pt modelId="{EAD523CA-C236-4845-9DC1-A89C8586EE7A}" type="pres">
      <dgm:prSet presAssocID="{299318B0-60E3-4C04-9C10-B9AF60954C9F}" presName="CompostProcess" presStyleCnt="0">
        <dgm:presLayoutVars>
          <dgm:dir/>
          <dgm:resizeHandles val="exact"/>
        </dgm:presLayoutVars>
      </dgm:prSet>
      <dgm:spPr/>
      <dgm:t>
        <a:bodyPr/>
        <a:lstStyle/>
        <a:p>
          <a:endParaRPr lang="en-US"/>
        </a:p>
      </dgm:t>
    </dgm:pt>
    <dgm:pt modelId="{E20EA95F-D6BB-4598-A68D-E4F647B2CB2C}" type="pres">
      <dgm:prSet presAssocID="{299318B0-60E3-4C04-9C10-B9AF60954C9F}" presName="arrow" presStyleLbl="bgShp" presStyleIdx="0" presStyleCnt="1"/>
      <dgm:spPr/>
    </dgm:pt>
    <dgm:pt modelId="{26479A21-CC60-460D-BD4E-D898E47D4135}" type="pres">
      <dgm:prSet presAssocID="{299318B0-60E3-4C04-9C10-B9AF60954C9F}" presName="linearProcess" presStyleCnt="0"/>
      <dgm:spPr/>
    </dgm:pt>
    <dgm:pt modelId="{2D2E5ACA-C159-4B48-A851-CCA5F8C33381}" type="pres">
      <dgm:prSet presAssocID="{6FCEA371-7396-42D6-867E-1B77991FDF10}" presName="textNode" presStyleLbl="node1" presStyleIdx="0" presStyleCnt="4">
        <dgm:presLayoutVars>
          <dgm:bulletEnabled val="1"/>
        </dgm:presLayoutVars>
      </dgm:prSet>
      <dgm:spPr/>
      <dgm:t>
        <a:bodyPr/>
        <a:lstStyle/>
        <a:p>
          <a:endParaRPr lang="en-US"/>
        </a:p>
      </dgm:t>
    </dgm:pt>
    <dgm:pt modelId="{7F901072-80B5-41C2-BF61-BB43EEC82FE1}" type="pres">
      <dgm:prSet presAssocID="{FD6694A1-118F-44F2-BC33-81C71D8776E4}" presName="sibTrans" presStyleCnt="0"/>
      <dgm:spPr/>
    </dgm:pt>
    <dgm:pt modelId="{62A5DC07-468F-4B3F-AE0E-B45878EA2700}" type="pres">
      <dgm:prSet presAssocID="{307314E1-C879-40D0-9F5E-DA9B01389248}" presName="textNode" presStyleLbl="node1" presStyleIdx="1" presStyleCnt="4">
        <dgm:presLayoutVars>
          <dgm:bulletEnabled val="1"/>
        </dgm:presLayoutVars>
      </dgm:prSet>
      <dgm:spPr/>
      <dgm:t>
        <a:bodyPr/>
        <a:lstStyle/>
        <a:p>
          <a:endParaRPr lang="en-US"/>
        </a:p>
      </dgm:t>
    </dgm:pt>
    <dgm:pt modelId="{4D599FDB-98C9-415A-8601-88500996DB1E}" type="pres">
      <dgm:prSet presAssocID="{25CAA753-7048-4E83-A505-1D68F0DF32C1}" presName="sibTrans" presStyleCnt="0"/>
      <dgm:spPr/>
    </dgm:pt>
    <dgm:pt modelId="{EF427B4C-C579-4901-9448-70D7364D1E74}" type="pres">
      <dgm:prSet presAssocID="{51316250-2D42-42B3-B7BD-AE4959913220}" presName="textNode" presStyleLbl="node1" presStyleIdx="2" presStyleCnt="4">
        <dgm:presLayoutVars>
          <dgm:bulletEnabled val="1"/>
        </dgm:presLayoutVars>
      </dgm:prSet>
      <dgm:spPr/>
      <dgm:t>
        <a:bodyPr/>
        <a:lstStyle/>
        <a:p>
          <a:endParaRPr lang="en-US"/>
        </a:p>
      </dgm:t>
    </dgm:pt>
    <dgm:pt modelId="{7427F731-A46A-4E25-8384-3FE03888227A}" type="pres">
      <dgm:prSet presAssocID="{3F24B633-DBA0-48F7-85ED-8FA38F1095E8}" presName="sibTrans" presStyleCnt="0"/>
      <dgm:spPr/>
    </dgm:pt>
    <dgm:pt modelId="{2C32E174-C5CE-4DB0-9870-99872ABDFEBC}" type="pres">
      <dgm:prSet presAssocID="{3882B67C-8EDA-48FC-9C5C-9EA2C8CCD8D2}" presName="textNode" presStyleLbl="node1" presStyleIdx="3" presStyleCnt="4" custLinFactNeighborX="-50679" custLinFactNeighborY="1127">
        <dgm:presLayoutVars>
          <dgm:bulletEnabled val="1"/>
        </dgm:presLayoutVars>
      </dgm:prSet>
      <dgm:spPr/>
      <dgm:t>
        <a:bodyPr/>
        <a:lstStyle/>
        <a:p>
          <a:endParaRPr lang="en-US"/>
        </a:p>
      </dgm:t>
    </dgm:pt>
  </dgm:ptLst>
  <dgm:cxnLst>
    <dgm:cxn modelId="{C05F5DE4-3669-491C-9A74-4C730655FC71}" type="presOf" srcId="{51316250-2D42-42B3-B7BD-AE4959913220}" destId="{EF427B4C-C579-4901-9448-70D7364D1E74}" srcOrd="0" destOrd="0" presId="urn:microsoft.com/office/officeart/2005/8/layout/hProcess9"/>
    <dgm:cxn modelId="{C3E31C45-D95D-4373-A945-B0EC848E0186}" srcId="{299318B0-60E3-4C04-9C10-B9AF60954C9F}" destId="{307314E1-C879-40D0-9F5E-DA9B01389248}" srcOrd="1" destOrd="0" parTransId="{285AD922-C6C5-472D-9ABC-C9AEA71E6476}" sibTransId="{25CAA753-7048-4E83-A505-1D68F0DF32C1}"/>
    <dgm:cxn modelId="{B15DCE2C-3572-4C5B-897C-0F593B1880CA}" type="presOf" srcId="{6FCEA371-7396-42D6-867E-1B77991FDF10}" destId="{2D2E5ACA-C159-4B48-A851-CCA5F8C33381}" srcOrd="0" destOrd="0" presId="urn:microsoft.com/office/officeart/2005/8/layout/hProcess9"/>
    <dgm:cxn modelId="{97E811C7-6183-4CD5-9183-31E56F94E2AF}" type="presOf" srcId="{3882B67C-8EDA-48FC-9C5C-9EA2C8CCD8D2}" destId="{2C32E174-C5CE-4DB0-9870-99872ABDFEBC}" srcOrd="0" destOrd="0" presId="urn:microsoft.com/office/officeart/2005/8/layout/hProcess9"/>
    <dgm:cxn modelId="{9B577E00-DBA3-42D0-A1E3-717D8E5617AA}" srcId="{299318B0-60E3-4C04-9C10-B9AF60954C9F}" destId="{6FCEA371-7396-42D6-867E-1B77991FDF10}" srcOrd="0" destOrd="0" parTransId="{0695F2A6-8F88-430D-BED3-FCEF4538E953}" sibTransId="{FD6694A1-118F-44F2-BC33-81C71D8776E4}"/>
    <dgm:cxn modelId="{E55EC4C5-FB61-4119-9070-AFAC17D879F7}" srcId="{299318B0-60E3-4C04-9C10-B9AF60954C9F}" destId="{3882B67C-8EDA-48FC-9C5C-9EA2C8CCD8D2}" srcOrd="3" destOrd="0" parTransId="{FB868A2E-DC0A-4249-BE6B-BDDA8D8AC8D0}" sibTransId="{A9224733-CAE3-4882-8EF8-1D5FB62EC000}"/>
    <dgm:cxn modelId="{39894C2D-3AE0-4151-BAF1-126B13FB7BDF}" srcId="{299318B0-60E3-4C04-9C10-B9AF60954C9F}" destId="{51316250-2D42-42B3-B7BD-AE4959913220}" srcOrd="2" destOrd="0" parTransId="{F565B2DD-A3CE-4620-9444-5C37A5664B89}" sibTransId="{3F24B633-DBA0-48F7-85ED-8FA38F1095E8}"/>
    <dgm:cxn modelId="{7243E4E2-D4BC-4F71-B1AC-D2BAD8F79DD2}" type="presOf" srcId="{307314E1-C879-40D0-9F5E-DA9B01389248}" destId="{62A5DC07-468F-4B3F-AE0E-B45878EA2700}" srcOrd="0" destOrd="0" presId="urn:microsoft.com/office/officeart/2005/8/layout/hProcess9"/>
    <dgm:cxn modelId="{58AA6C3E-11CC-4021-AE0D-A48AFC602CD2}" type="presOf" srcId="{299318B0-60E3-4C04-9C10-B9AF60954C9F}" destId="{EAD523CA-C236-4845-9DC1-A89C8586EE7A}" srcOrd="0" destOrd="0" presId="urn:microsoft.com/office/officeart/2005/8/layout/hProcess9"/>
    <dgm:cxn modelId="{F6080651-1933-4E26-858E-2A9C25D79B6B}" type="presParOf" srcId="{EAD523CA-C236-4845-9DC1-A89C8586EE7A}" destId="{E20EA95F-D6BB-4598-A68D-E4F647B2CB2C}" srcOrd="0" destOrd="0" presId="urn:microsoft.com/office/officeart/2005/8/layout/hProcess9"/>
    <dgm:cxn modelId="{F999927E-7816-4F13-897A-D6C30ABB2C63}" type="presParOf" srcId="{EAD523CA-C236-4845-9DC1-A89C8586EE7A}" destId="{26479A21-CC60-460D-BD4E-D898E47D4135}" srcOrd="1" destOrd="0" presId="urn:microsoft.com/office/officeart/2005/8/layout/hProcess9"/>
    <dgm:cxn modelId="{0DF410B7-1184-4F5B-AA6C-423E68D53821}" type="presParOf" srcId="{26479A21-CC60-460D-BD4E-D898E47D4135}" destId="{2D2E5ACA-C159-4B48-A851-CCA5F8C33381}" srcOrd="0" destOrd="0" presId="urn:microsoft.com/office/officeart/2005/8/layout/hProcess9"/>
    <dgm:cxn modelId="{8ADEFC21-3AC4-4902-8C20-844B407B8E73}" type="presParOf" srcId="{26479A21-CC60-460D-BD4E-D898E47D4135}" destId="{7F901072-80B5-41C2-BF61-BB43EEC82FE1}" srcOrd="1" destOrd="0" presId="urn:microsoft.com/office/officeart/2005/8/layout/hProcess9"/>
    <dgm:cxn modelId="{13ED36FC-3A62-428C-AA9A-D0C1F53F64EE}" type="presParOf" srcId="{26479A21-CC60-460D-BD4E-D898E47D4135}" destId="{62A5DC07-468F-4B3F-AE0E-B45878EA2700}" srcOrd="2" destOrd="0" presId="urn:microsoft.com/office/officeart/2005/8/layout/hProcess9"/>
    <dgm:cxn modelId="{597542EB-DDD9-4CDE-A2A3-4123BF5CCD27}" type="presParOf" srcId="{26479A21-CC60-460D-BD4E-D898E47D4135}" destId="{4D599FDB-98C9-415A-8601-88500996DB1E}" srcOrd="3" destOrd="0" presId="urn:microsoft.com/office/officeart/2005/8/layout/hProcess9"/>
    <dgm:cxn modelId="{8F1A1512-D9FA-4E1F-830A-887343CF9D37}" type="presParOf" srcId="{26479A21-CC60-460D-BD4E-D898E47D4135}" destId="{EF427B4C-C579-4901-9448-70D7364D1E74}" srcOrd="4" destOrd="0" presId="urn:microsoft.com/office/officeart/2005/8/layout/hProcess9"/>
    <dgm:cxn modelId="{A21A0B52-3698-48C3-9641-85AA8C3C3000}" type="presParOf" srcId="{26479A21-CC60-460D-BD4E-D898E47D4135}" destId="{7427F731-A46A-4E25-8384-3FE03888227A}" srcOrd="5" destOrd="0" presId="urn:microsoft.com/office/officeart/2005/8/layout/hProcess9"/>
    <dgm:cxn modelId="{5339C2A1-CF6D-4AA0-9497-9D31AC1590D8}" type="presParOf" srcId="{26479A21-CC60-460D-BD4E-D898E47D4135}" destId="{2C32E174-C5CE-4DB0-9870-99872ABDFEB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F21B1-B158-4761-A913-270D24EDEFE4}" type="doc">
      <dgm:prSet loTypeId="urn:microsoft.com/office/officeart/2011/layout/HexagonRadial" loCatId="cycle" qsTypeId="urn:microsoft.com/office/officeart/2005/8/quickstyle/simple5" qsCatId="simple" csTypeId="urn:microsoft.com/office/officeart/2005/8/colors/accent2_2" csCatId="accent2" phldr="1"/>
      <dgm:spPr/>
      <dgm:t>
        <a:bodyPr/>
        <a:lstStyle/>
        <a:p>
          <a:endParaRPr lang="en-US"/>
        </a:p>
      </dgm:t>
    </dgm:pt>
    <dgm:pt modelId="{82D1E177-7D5A-4231-896E-CF2C253CE34F}">
      <dgm:prSet phldrT="[Text]" custT="1"/>
      <dgm:spPr/>
      <dgm:t>
        <a:bodyPr/>
        <a:lstStyle/>
        <a:p>
          <a:r>
            <a:rPr lang="en-US" sz="2800" dirty="0" smtClean="0"/>
            <a:t>What is the priority of clauses to review?</a:t>
          </a:r>
          <a:endParaRPr lang="en-US" sz="2800" dirty="0"/>
        </a:p>
      </dgm:t>
    </dgm:pt>
    <dgm:pt modelId="{0F9386F3-807D-431B-A4E2-F443E5347FC7}" type="parTrans" cxnId="{E7416787-ED12-48B1-B1A0-9C5E5004F725}">
      <dgm:prSet/>
      <dgm:spPr/>
      <dgm:t>
        <a:bodyPr/>
        <a:lstStyle/>
        <a:p>
          <a:endParaRPr lang="en-US" sz="2400"/>
        </a:p>
      </dgm:t>
    </dgm:pt>
    <dgm:pt modelId="{98784DE5-46FE-42B7-A05C-8C1B09AC6069}" type="sibTrans" cxnId="{E7416787-ED12-48B1-B1A0-9C5E5004F725}">
      <dgm:prSet/>
      <dgm:spPr/>
      <dgm:t>
        <a:bodyPr/>
        <a:lstStyle/>
        <a:p>
          <a:endParaRPr lang="en-US" sz="2400"/>
        </a:p>
      </dgm:t>
    </dgm:pt>
    <dgm:pt modelId="{EB75DBEC-DACC-4379-B9EA-369BBEFA6C68}">
      <dgm:prSet phldrT="[Text]" custT="1"/>
      <dgm:spPr/>
      <dgm:t>
        <a:bodyPr/>
        <a:lstStyle/>
        <a:p>
          <a:r>
            <a:rPr lang="en-US" sz="2000" dirty="0" smtClean="0"/>
            <a:t>Indemnity, indemnity, indemnity</a:t>
          </a:r>
          <a:endParaRPr lang="en-US" sz="2000" dirty="0"/>
        </a:p>
      </dgm:t>
    </dgm:pt>
    <dgm:pt modelId="{DFB6B547-DE06-4268-A192-BAAB1CD5D9C5}" type="parTrans" cxnId="{7FCC8877-E11D-4162-BA78-A4A819531FE4}">
      <dgm:prSet/>
      <dgm:spPr/>
      <dgm:t>
        <a:bodyPr/>
        <a:lstStyle/>
        <a:p>
          <a:endParaRPr lang="en-US" sz="2400"/>
        </a:p>
      </dgm:t>
    </dgm:pt>
    <dgm:pt modelId="{AB828A26-8275-484F-9978-7E224080C4F3}" type="sibTrans" cxnId="{7FCC8877-E11D-4162-BA78-A4A819531FE4}">
      <dgm:prSet/>
      <dgm:spPr/>
      <dgm:t>
        <a:bodyPr/>
        <a:lstStyle/>
        <a:p>
          <a:endParaRPr lang="en-US" sz="2400"/>
        </a:p>
      </dgm:t>
    </dgm:pt>
    <dgm:pt modelId="{C31C89EE-7197-4B63-A489-A73682CA6366}">
      <dgm:prSet phldrT="[Text]" custT="1"/>
      <dgm:spPr/>
      <dgm:t>
        <a:bodyPr/>
        <a:lstStyle/>
        <a:p>
          <a:r>
            <a:rPr lang="en-US" sz="2000" dirty="0" smtClean="0"/>
            <a:t>Defense, defense, defense </a:t>
          </a:r>
          <a:endParaRPr lang="en-US" sz="2000" dirty="0"/>
        </a:p>
      </dgm:t>
    </dgm:pt>
    <dgm:pt modelId="{83963C98-5FD3-468D-B5BB-34EF25B8AFAA}" type="parTrans" cxnId="{E4576E9C-9849-4371-9AD5-DF8BE1DE254D}">
      <dgm:prSet/>
      <dgm:spPr/>
      <dgm:t>
        <a:bodyPr/>
        <a:lstStyle/>
        <a:p>
          <a:endParaRPr lang="en-US" sz="2400"/>
        </a:p>
      </dgm:t>
    </dgm:pt>
    <dgm:pt modelId="{8980060A-7BF5-45F2-BB19-9882BE4426AB}" type="sibTrans" cxnId="{E4576E9C-9849-4371-9AD5-DF8BE1DE254D}">
      <dgm:prSet/>
      <dgm:spPr/>
      <dgm:t>
        <a:bodyPr/>
        <a:lstStyle/>
        <a:p>
          <a:endParaRPr lang="en-US" sz="2400"/>
        </a:p>
      </dgm:t>
    </dgm:pt>
    <dgm:pt modelId="{A2DBBC34-8F15-4D46-8CAA-CCD45F134199}">
      <dgm:prSet phldrT="[Text]" custT="1"/>
      <dgm:spPr/>
      <dgm:t>
        <a:bodyPr/>
        <a:lstStyle/>
        <a:p>
          <a:r>
            <a:rPr lang="en-US" sz="1600" dirty="0" smtClean="0"/>
            <a:t>Consequential damages waiver</a:t>
          </a:r>
          <a:endParaRPr lang="en-US" sz="1600" dirty="0"/>
        </a:p>
      </dgm:t>
    </dgm:pt>
    <dgm:pt modelId="{E89C08DF-60CC-4AE9-9A63-F57FEEACD552}" type="parTrans" cxnId="{5BB5DD8D-5E8F-4887-ACC7-2354CDEB4810}">
      <dgm:prSet/>
      <dgm:spPr/>
      <dgm:t>
        <a:bodyPr/>
        <a:lstStyle/>
        <a:p>
          <a:endParaRPr lang="en-US" sz="2400"/>
        </a:p>
      </dgm:t>
    </dgm:pt>
    <dgm:pt modelId="{D0F174A3-9D07-44A8-A9B3-92D758FCD431}" type="sibTrans" cxnId="{5BB5DD8D-5E8F-4887-ACC7-2354CDEB4810}">
      <dgm:prSet/>
      <dgm:spPr/>
      <dgm:t>
        <a:bodyPr/>
        <a:lstStyle/>
        <a:p>
          <a:endParaRPr lang="en-US" sz="2400"/>
        </a:p>
      </dgm:t>
    </dgm:pt>
    <dgm:pt modelId="{1D4B4064-A6CF-4456-9E54-17AC871C2746}">
      <dgm:prSet phldrT="[Text]" custT="1"/>
      <dgm:spPr/>
      <dgm:t>
        <a:bodyPr/>
        <a:lstStyle/>
        <a:p>
          <a:r>
            <a:rPr lang="en-US" sz="2000" dirty="0" smtClean="0"/>
            <a:t>Limitation of liability</a:t>
          </a:r>
          <a:endParaRPr lang="en-US" sz="2000" dirty="0"/>
        </a:p>
      </dgm:t>
    </dgm:pt>
    <dgm:pt modelId="{9C7A9A2B-007B-4F7E-A0C8-684AD2E0112D}" type="parTrans" cxnId="{8F55456B-7C7F-40A1-B420-2AE79A845D60}">
      <dgm:prSet/>
      <dgm:spPr/>
      <dgm:t>
        <a:bodyPr/>
        <a:lstStyle/>
        <a:p>
          <a:endParaRPr lang="en-US" sz="2400"/>
        </a:p>
      </dgm:t>
    </dgm:pt>
    <dgm:pt modelId="{2560F6EA-440B-4F5B-9616-AFA2AD4FCCAC}" type="sibTrans" cxnId="{8F55456B-7C7F-40A1-B420-2AE79A845D60}">
      <dgm:prSet/>
      <dgm:spPr/>
      <dgm:t>
        <a:bodyPr/>
        <a:lstStyle/>
        <a:p>
          <a:endParaRPr lang="en-US" sz="2400"/>
        </a:p>
      </dgm:t>
    </dgm:pt>
    <dgm:pt modelId="{29F33924-93F4-46F6-B2FD-0D61B25C519D}">
      <dgm:prSet phldrT="[Text]" custT="1"/>
      <dgm:spPr/>
      <dgm:t>
        <a:bodyPr/>
        <a:lstStyle/>
        <a:p>
          <a:r>
            <a:rPr lang="en-US" sz="2000" dirty="0" smtClean="0"/>
            <a:t>Standard of Care</a:t>
          </a:r>
          <a:endParaRPr lang="en-US" sz="2000" dirty="0"/>
        </a:p>
      </dgm:t>
    </dgm:pt>
    <dgm:pt modelId="{CA292298-77D9-4063-9CDC-59FA409A1F34}" type="parTrans" cxnId="{F0824FFF-51AF-40D5-999F-EEC3DE0D1A7C}">
      <dgm:prSet/>
      <dgm:spPr/>
      <dgm:t>
        <a:bodyPr/>
        <a:lstStyle/>
        <a:p>
          <a:endParaRPr lang="en-US" sz="2400"/>
        </a:p>
      </dgm:t>
    </dgm:pt>
    <dgm:pt modelId="{A14A2F47-DE13-475C-B9FA-19D8FE9D398A}" type="sibTrans" cxnId="{F0824FFF-51AF-40D5-999F-EEC3DE0D1A7C}">
      <dgm:prSet/>
      <dgm:spPr/>
      <dgm:t>
        <a:bodyPr/>
        <a:lstStyle/>
        <a:p>
          <a:endParaRPr lang="en-US" sz="2400"/>
        </a:p>
      </dgm:t>
    </dgm:pt>
    <dgm:pt modelId="{5F7B558C-A396-46C5-A2C7-8D38A0A315EF}">
      <dgm:prSet phldrT="[Text]" custT="1"/>
      <dgm:spPr/>
      <dgm:t>
        <a:bodyPr/>
        <a:lstStyle/>
        <a:p>
          <a:r>
            <a:rPr lang="en-US" sz="2000" dirty="0" smtClean="0"/>
            <a:t>Everything else</a:t>
          </a:r>
          <a:endParaRPr lang="en-US" sz="2000" dirty="0"/>
        </a:p>
      </dgm:t>
    </dgm:pt>
    <dgm:pt modelId="{B323D486-E7AC-4EEA-8FA4-FCC8327A79FA}" type="parTrans" cxnId="{0885A4D8-827C-4C4E-A724-3EFF46C74909}">
      <dgm:prSet/>
      <dgm:spPr/>
      <dgm:t>
        <a:bodyPr/>
        <a:lstStyle/>
        <a:p>
          <a:endParaRPr lang="en-US" sz="2400"/>
        </a:p>
      </dgm:t>
    </dgm:pt>
    <dgm:pt modelId="{78CB2010-F267-4228-9056-71D21D7FD1B2}" type="sibTrans" cxnId="{0885A4D8-827C-4C4E-A724-3EFF46C74909}">
      <dgm:prSet/>
      <dgm:spPr/>
      <dgm:t>
        <a:bodyPr/>
        <a:lstStyle/>
        <a:p>
          <a:endParaRPr lang="en-US" sz="2400"/>
        </a:p>
      </dgm:t>
    </dgm:pt>
    <dgm:pt modelId="{297C7BE0-7E80-49F3-8E56-A22ED87FFC50}" type="pres">
      <dgm:prSet presAssocID="{9BBF21B1-B158-4761-A913-270D24EDEFE4}" presName="Name0" presStyleCnt="0">
        <dgm:presLayoutVars>
          <dgm:chMax val="1"/>
          <dgm:chPref val="1"/>
          <dgm:dir/>
          <dgm:animOne val="branch"/>
          <dgm:animLvl val="lvl"/>
        </dgm:presLayoutVars>
      </dgm:prSet>
      <dgm:spPr/>
      <dgm:t>
        <a:bodyPr/>
        <a:lstStyle/>
        <a:p>
          <a:endParaRPr lang="en-US"/>
        </a:p>
      </dgm:t>
    </dgm:pt>
    <dgm:pt modelId="{F813BDAB-3728-4116-90CE-4A367C9B3C7A}" type="pres">
      <dgm:prSet presAssocID="{82D1E177-7D5A-4231-896E-CF2C253CE34F}" presName="Parent" presStyleLbl="node0" presStyleIdx="0" presStyleCnt="1">
        <dgm:presLayoutVars>
          <dgm:chMax val="6"/>
          <dgm:chPref val="6"/>
        </dgm:presLayoutVars>
      </dgm:prSet>
      <dgm:spPr/>
      <dgm:t>
        <a:bodyPr/>
        <a:lstStyle/>
        <a:p>
          <a:endParaRPr lang="en-US"/>
        </a:p>
      </dgm:t>
    </dgm:pt>
    <dgm:pt modelId="{559193B1-4F65-465A-BA2D-802E8A91C4DC}" type="pres">
      <dgm:prSet presAssocID="{EB75DBEC-DACC-4379-B9EA-369BBEFA6C68}" presName="Accent1" presStyleCnt="0"/>
      <dgm:spPr/>
      <dgm:t>
        <a:bodyPr/>
        <a:lstStyle/>
        <a:p>
          <a:endParaRPr lang="en-US"/>
        </a:p>
      </dgm:t>
    </dgm:pt>
    <dgm:pt modelId="{75F5AC24-7704-4999-A448-2F498721F07D}" type="pres">
      <dgm:prSet presAssocID="{EB75DBEC-DACC-4379-B9EA-369BBEFA6C68}" presName="Accent" presStyleLbl="bgShp" presStyleIdx="0" presStyleCnt="6"/>
      <dgm:spPr/>
      <dgm:t>
        <a:bodyPr/>
        <a:lstStyle/>
        <a:p>
          <a:endParaRPr lang="en-US"/>
        </a:p>
      </dgm:t>
    </dgm:pt>
    <dgm:pt modelId="{80794C96-8D00-4CD4-94CE-D9D06C68E324}" type="pres">
      <dgm:prSet presAssocID="{EB75DBEC-DACC-4379-B9EA-369BBEFA6C68}" presName="Child1" presStyleLbl="node1" presStyleIdx="0" presStyleCnt="6">
        <dgm:presLayoutVars>
          <dgm:chMax val="0"/>
          <dgm:chPref val="0"/>
          <dgm:bulletEnabled val="1"/>
        </dgm:presLayoutVars>
      </dgm:prSet>
      <dgm:spPr/>
      <dgm:t>
        <a:bodyPr/>
        <a:lstStyle/>
        <a:p>
          <a:endParaRPr lang="en-US"/>
        </a:p>
      </dgm:t>
    </dgm:pt>
    <dgm:pt modelId="{CD712C60-212C-4949-8198-4B2A98F72A96}" type="pres">
      <dgm:prSet presAssocID="{C31C89EE-7197-4B63-A489-A73682CA6366}" presName="Accent2" presStyleCnt="0"/>
      <dgm:spPr/>
      <dgm:t>
        <a:bodyPr/>
        <a:lstStyle/>
        <a:p>
          <a:endParaRPr lang="en-US"/>
        </a:p>
      </dgm:t>
    </dgm:pt>
    <dgm:pt modelId="{FC6C2C23-B251-4E25-9B73-D9423D6B1378}" type="pres">
      <dgm:prSet presAssocID="{C31C89EE-7197-4B63-A489-A73682CA6366}" presName="Accent" presStyleLbl="bgShp" presStyleIdx="1" presStyleCnt="6"/>
      <dgm:spPr/>
      <dgm:t>
        <a:bodyPr/>
        <a:lstStyle/>
        <a:p>
          <a:endParaRPr lang="en-US"/>
        </a:p>
      </dgm:t>
    </dgm:pt>
    <dgm:pt modelId="{53DBEA5E-3018-449D-8ACA-592F00F15969}" type="pres">
      <dgm:prSet presAssocID="{C31C89EE-7197-4B63-A489-A73682CA6366}" presName="Child2" presStyleLbl="node1" presStyleIdx="1" presStyleCnt="6">
        <dgm:presLayoutVars>
          <dgm:chMax val="0"/>
          <dgm:chPref val="0"/>
          <dgm:bulletEnabled val="1"/>
        </dgm:presLayoutVars>
      </dgm:prSet>
      <dgm:spPr/>
      <dgm:t>
        <a:bodyPr/>
        <a:lstStyle/>
        <a:p>
          <a:endParaRPr lang="en-US"/>
        </a:p>
      </dgm:t>
    </dgm:pt>
    <dgm:pt modelId="{2C7D75A0-A801-4CCE-9A4B-A2E928D81C5C}" type="pres">
      <dgm:prSet presAssocID="{A2DBBC34-8F15-4D46-8CAA-CCD45F134199}" presName="Accent3" presStyleCnt="0"/>
      <dgm:spPr/>
      <dgm:t>
        <a:bodyPr/>
        <a:lstStyle/>
        <a:p>
          <a:endParaRPr lang="en-US"/>
        </a:p>
      </dgm:t>
    </dgm:pt>
    <dgm:pt modelId="{68A75E73-E7B4-45AB-8EE1-7529F47F4147}" type="pres">
      <dgm:prSet presAssocID="{A2DBBC34-8F15-4D46-8CAA-CCD45F134199}" presName="Accent" presStyleLbl="bgShp" presStyleIdx="2" presStyleCnt="6"/>
      <dgm:spPr/>
      <dgm:t>
        <a:bodyPr/>
        <a:lstStyle/>
        <a:p>
          <a:endParaRPr lang="en-US"/>
        </a:p>
      </dgm:t>
    </dgm:pt>
    <dgm:pt modelId="{1661F6A0-2DAF-457A-A75D-EF44511DD961}" type="pres">
      <dgm:prSet presAssocID="{A2DBBC34-8F15-4D46-8CAA-CCD45F134199}" presName="Child3" presStyleLbl="node1" presStyleIdx="2" presStyleCnt="6" custLinFactNeighborX="15149" custLinFactNeighborY="1358">
        <dgm:presLayoutVars>
          <dgm:chMax val="0"/>
          <dgm:chPref val="0"/>
          <dgm:bulletEnabled val="1"/>
        </dgm:presLayoutVars>
      </dgm:prSet>
      <dgm:spPr/>
      <dgm:t>
        <a:bodyPr/>
        <a:lstStyle/>
        <a:p>
          <a:endParaRPr lang="en-US"/>
        </a:p>
      </dgm:t>
    </dgm:pt>
    <dgm:pt modelId="{077AE895-7D0A-40E9-A867-57335336A6FC}" type="pres">
      <dgm:prSet presAssocID="{1D4B4064-A6CF-4456-9E54-17AC871C2746}" presName="Accent4" presStyleCnt="0"/>
      <dgm:spPr/>
      <dgm:t>
        <a:bodyPr/>
        <a:lstStyle/>
        <a:p>
          <a:endParaRPr lang="en-US"/>
        </a:p>
      </dgm:t>
    </dgm:pt>
    <dgm:pt modelId="{06A3D288-7074-47B9-AFD7-03B915703C04}" type="pres">
      <dgm:prSet presAssocID="{1D4B4064-A6CF-4456-9E54-17AC871C2746}" presName="Accent" presStyleLbl="bgShp" presStyleIdx="3" presStyleCnt="6"/>
      <dgm:spPr/>
      <dgm:t>
        <a:bodyPr/>
        <a:lstStyle/>
        <a:p>
          <a:endParaRPr lang="en-US"/>
        </a:p>
      </dgm:t>
    </dgm:pt>
    <dgm:pt modelId="{F4CC58EC-AEFD-4A6C-94CC-3E3B70650411}" type="pres">
      <dgm:prSet presAssocID="{1D4B4064-A6CF-4456-9E54-17AC871C2746}" presName="Child4" presStyleLbl="node1" presStyleIdx="3" presStyleCnt="6">
        <dgm:presLayoutVars>
          <dgm:chMax val="0"/>
          <dgm:chPref val="0"/>
          <dgm:bulletEnabled val="1"/>
        </dgm:presLayoutVars>
      </dgm:prSet>
      <dgm:spPr/>
      <dgm:t>
        <a:bodyPr/>
        <a:lstStyle/>
        <a:p>
          <a:endParaRPr lang="en-US"/>
        </a:p>
      </dgm:t>
    </dgm:pt>
    <dgm:pt modelId="{B6A58DF6-DE16-4588-980A-A5B5EABFDC2A}" type="pres">
      <dgm:prSet presAssocID="{29F33924-93F4-46F6-B2FD-0D61B25C519D}" presName="Accent5" presStyleCnt="0"/>
      <dgm:spPr/>
      <dgm:t>
        <a:bodyPr/>
        <a:lstStyle/>
        <a:p>
          <a:endParaRPr lang="en-US"/>
        </a:p>
      </dgm:t>
    </dgm:pt>
    <dgm:pt modelId="{FD26ADDC-30E5-4D40-8ADD-5E5DCDD17F4A}" type="pres">
      <dgm:prSet presAssocID="{29F33924-93F4-46F6-B2FD-0D61B25C519D}" presName="Accent" presStyleLbl="bgShp" presStyleIdx="4" presStyleCnt="6"/>
      <dgm:spPr/>
      <dgm:t>
        <a:bodyPr/>
        <a:lstStyle/>
        <a:p>
          <a:endParaRPr lang="en-US"/>
        </a:p>
      </dgm:t>
    </dgm:pt>
    <dgm:pt modelId="{978A9205-6AB3-4586-8C74-2D8B7C6141E5}" type="pres">
      <dgm:prSet presAssocID="{29F33924-93F4-46F6-B2FD-0D61B25C519D}" presName="Child5" presStyleLbl="node1" presStyleIdx="4" presStyleCnt="6">
        <dgm:presLayoutVars>
          <dgm:chMax val="0"/>
          <dgm:chPref val="0"/>
          <dgm:bulletEnabled val="1"/>
        </dgm:presLayoutVars>
      </dgm:prSet>
      <dgm:spPr/>
      <dgm:t>
        <a:bodyPr/>
        <a:lstStyle/>
        <a:p>
          <a:endParaRPr lang="en-US"/>
        </a:p>
      </dgm:t>
    </dgm:pt>
    <dgm:pt modelId="{5054B30A-6D5B-4285-9A0F-EC068FCC85AA}" type="pres">
      <dgm:prSet presAssocID="{5F7B558C-A396-46C5-A2C7-8D38A0A315EF}" presName="Accent6" presStyleCnt="0"/>
      <dgm:spPr/>
      <dgm:t>
        <a:bodyPr/>
        <a:lstStyle/>
        <a:p>
          <a:endParaRPr lang="en-US"/>
        </a:p>
      </dgm:t>
    </dgm:pt>
    <dgm:pt modelId="{E31D213B-FDE8-4BD8-B04B-4AE26C58B9C7}" type="pres">
      <dgm:prSet presAssocID="{5F7B558C-A396-46C5-A2C7-8D38A0A315EF}" presName="Accent" presStyleLbl="bgShp" presStyleIdx="5" presStyleCnt="6"/>
      <dgm:spPr/>
      <dgm:t>
        <a:bodyPr/>
        <a:lstStyle/>
        <a:p>
          <a:endParaRPr lang="en-US"/>
        </a:p>
      </dgm:t>
    </dgm:pt>
    <dgm:pt modelId="{BFB18DC6-FC89-4E1E-9B50-4B6F3D8225BB}" type="pres">
      <dgm:prSet presAssocID="{5F7B558C-A396-46C5-A2C7-8D38A0A315EF}" presName="Child6" presStyleLbl="node1" presStyleIdx="5" presStyleCnt="6">
        <dgm:presLayoutVars>
          <dgm:chMax val="0"/>
          <dgm:chPref val="0"/>
          <dgm:bulletEnabled val="1"/>
        </dgm:presLayoutVars>
      </dgm:prSet>
      <dgm:spPr/>
      <dgm:t>
        <a:bodyPr/>
        <a:lstStyle/>
        <a:p>
          <a:endParaRPr lang="en-US"/>
        </a:p>
      </dgm:t>
    </dgm:pt>
  </dgm:ptLst>
  <dgm:cxnLst>
    <dgm:cxn modelId="{0212F534-76D6-40B8-8D16-023D70D12954}" type="presOf" srcId="{C31C89EE-7197-4B63-A489-A73682CA6366}" destId="{53DBEA5E-3018-449D-8ACA-592F00F15969}" srcOrd="0" destOrd="0" presId="urn:microsoft.com/office/officeart/2011/layout/HexagonRadial"/>
    <dgm:cxn modelId="{E4576E9C-9849-4371-9AD5-DF8BE1DE254D}" srcId="{82D1E177-7D5A-4231-896E-CF2C253CE34F}" destId="{C31C89EE-7197-4B63-A489-A73682CA6366}" srcOrd="1" destOrd="0" parTransId="{83963C98-5FD3-468D-B5BB-34EF25B8AFAA}" sibTransId="{8980060A-7BF5-45F2-BB19-9882BE4426AB}"/>
    <dgm:cxn modelId="{A23B6BFB-E0F6-44A8-B72C-6F6E662DC93F}" type="presOf" srcId="{5F7B558C-A396-46C5-A2C7-8D38A0A315EF}" destId="{BFB18DC6-FC89-4E1E-9B50-4B6F3D8225BB}" srcOrd="0" destOrd="0" presId="urn:microsoft.com/office/officeart/2011/layout/HexagonRadial"/>
    <dgm:cxn modelId="{D6E1952D-06AE-48FF-A70F-535A9BFD662B}" type="presOf" srcId="{9BBF21B1-B158-4761-A913-270D24EDEFE4}" destId="{297C7BE0-7E80-49F3-8E56-A22ED87FFC50}" srcOrd="0" destOrd="0" presId="urn:microsoft.com/office/officeart/2011/layout/HexagonRadial"/>
    <dgm:cxn modelId="{0885A4D8-827C-4C4E-A724-3EFF46C74909}" srcId="{82D1E177-7D5A-4231-896E-CF2C253CE34F}" destId="{5F7B558C-A396-46C5-A2C7-8D38A0A315EF}" srcOrd="5" destOrd="0" parTransId="{B323D486-E7AC-4EEA-8FA4-FCC8327A79FA}" sibTransId="{78CB2010-F267-4228-9056-71D21D7FD1B2}"/>
    <dgm:cxn modelId="{181C5A91-F276-4DF1-9295-269488FB842D}" type="presOf" srcId="{1D4B4064-A6CF-4456-9E54-17AC871C2746}" destId="{F4CC58EC-AEFD-4A6C-94CC-3E3B70650411}" srcOrd="0" destOrd="0" presId="urn:microsoft.com/office/officeart/2011/layout/HexagonRadial"/>
    <dgm:cxn modelId="{FAD69E64-1019-4A0E-B062-A794F5A4A2DB}" type="presOf" srcId="{82D1E177-7D5A-4231-896E-CF2C253CE34F}" destId="{F813BDAB-3728-4116-90CE-4A367C9B3C7A}" srcOrd="0" destOrd="0" presId="urn:microsoft.com/office/officeart/2011/layout/HexagonRadial"/>
    <dgm:cxn modelId="{0DD2C20C-8F0D-4A23-AB66-A38B102D31A2}" type="presOf" srcId="{29F33924-93F4-46F6-B2FD-0D61B25C519D}" destId="{978A9205-6AB3-4586-8C74-2D8B7C6141E5}" srcOrd="0" destOrd="0" presId="urn:microsoft.com/office/officeart/2011/layout/HexagonRadial"/>
    <dgm:cxn modelId="{E7416787-ED12-48B1-B1A0-9C5E5004F725}" srcId="{9BBF21B1-B158-4761-A913-270D24EDEFE4}" destId="{82D1E177-7D5A-4231-896E-CF2C253CE34F}" srcOrd="0" destOrd="0" parTransId="{0F9386F3-807D-431B-A4E2-F443E5347FC7}" sibTransId="{98784DE5-46FE-42B7-A05C-8C1B09AC6069}"/>
    <dgm:cxn modelId="{8F55456B-7C7F-40A1-B420-2AE79A845D60}" srcId="{82D1E177-7D5A-4231-896E-CF2C253CE34F}" destId="{1D4B4064-A6CF-4456-9E54-17AC871C2746}" srcOrd="3" destOrd="0" parTransId="{9C7A9A2B-007B-4F7E-A0C8-684AD2E0112D}" sibTransId="{2560F6EA-440B-4F5B-9616-AFA2AD4FCCAC}"/>
    <dgm:cxn modelId="{F0824FFF-51AF-40D5-999F-EEC3DE0D1A7C}" srcId="{82D1E177-7D5A-4231-896E-CF2C253CE34F}" destId="{29F33924-93F4-46F6-B2FD-0D61B25C519D}" srcOrd="4" destOrd="0" parTransId="{CA292298-77D9-4063-9CDC-59FA409A1F34}" sibTransId="{A14A2F47-DE13-475C-B9FA-19D8FE9D398A}"/>
    <dgm:cxn modelId="{7FCC8877-E11D-4162-BA78-A4A819531FE4}" srcId="{82D1E177-7D5A-4231-896E-CF2C253CE34F}" destId="{EB75DBEC-DACC-4379-B9EA-369BBEFA6C68}" srcOrd="0" destOrd="0" parTransId="{DFB6B547-DE06-4268-A192-BAAB1CD5D9C5}" sibTransId="{AB828A26-8275-484F-9978-7E224080C4F3}"/>
    <dgm:cxn modelId="{5B68E39E-D4BF-41D1-BD81-E9D4764B98FA}" type="presOf" srcId="{EB75DBEC-DACC-4379-B9EA-369BBEFA6C68}" destId="{80794C96-8D00-4CD4-94CE-D9D06C68E324}" srcOrd="0" destOrd="0" presId="urn:microsoft.com/office/officeart/2011/layout/HexagonRadial"/>
    <dgm:cxn modelId="{5BB5DD8D-5E8F-4887-ACC7-2354CDEB4810}" srcId="{82D1E177-7D5A-4231-896E-CF2C253CE34F}" destId="{A2DBBC34-8F15-4D46-8CAA-CCD45F134199}" srcOrd="2" destOrd="0" parTransId="{E89C08DF-60CC-4AE9-9A63-F57FEEACD552}" sibTransId="{D0F174A3-9D07-44A8-A9B3-92D758FCD431}"/>
    <dgm:cxn modelId="{6C32BA03-A4E6-4C83-AAC4-74766678B6A7}" type="presOf" srcId="{A2DBBC34-8F15-4D46-8CAA-CCD45F134199}" destId="{1661F6A0-2DAF-457A-A75D-EF44511DD961}" srcOrd="0" destOrd="0" presId="urn:microsoft.com/office/officeart/2011/layout/HexagonRadial"/>
    <dgm:cxn modelId="{C147A4D6-5B2D-45AD-A9C6-6FDBD0B761EF}" type="presParOf" srcId="{297C7BE0-7E80-49F3-8E56-A22ED87FFC50}" destId="{F813BDAB-3728-4116-90CE-4A367C9B3C7A}" srcOrd="0" destOrd="0" presId="urn:microsoft.com/office/officeart/2011/layout/HexagonRadial"/>
    <dgm:cxn modelId="{A7632F1C-DCC3-43C8-B986-88E9B06CBA7A}" type="presParOf" srcId="{297C7BE0-7E80-49F3-8E56-A22ED87FFC50}" destId="{559193B1-4F65-465A-BA2D-802E8A91C4DC}" srcOrd="1" destOrd="0" presId="urn:microsoft.com/office/officeart/2011/layout/HexagonRadial"/>
    <dgm:cxn modelId="{5502204F-A1C7-4524-B73A-B21C4B58A8F9}" type="presParOf" srcId="{559193B1-4F65-465A-BA2D-802E8A91C4DC}" destId="{75F5AC24-7704-4999-A448-2F498721F07D}" srcOrd="0" destOrd="0" presId="urn:microsoft.com/office/officeart/2011/layout/HexagonRadial"/>
    <dgm:cxn modelId="{B26F85E8-A886-4CC9-96CD-A130DCBC7279}" type="presParOf" srcId="{297C7BE0-7E80-49F3-8E56-A22ED87FFC50}" destId="{80794C96-8D00-4CD4-94CE-D9D06C68E324}" srcOrd="2" destOrd="0" presId="urn:microsoft.com/office/officeart/2011/layout/HexagonRadial"/>
    <dgm:cxn modelId="{D401D0D2-762D-4410-9BEA-441D7D09080D}" type="presParOf" srcId="{297C7BE0-7E80-49F3-8E56-A22ED87FFC50}" destId="{CD712C60-212C-4949-8198-4B2A98F72A96}" srcOrd="3" destOrd="0" presId="urn:microsoft.com/office/officeart/2011/layout/HexagonRadial"/>
    <dgm:cxn modelId="{0C1B31A9-D124-4D49-B067-0B49BD56A3F1}" type="presParOf" srcId="{CD712C60-212C-4949-8198-4B2A98F72A96}" destId="{FC6C2C23-B251-4E25-9B73-D9423D6B1378}" srcOrd="0" destOrd="0" presId="urn:microsoft.com/office/officeart/2011/layout/HexagonRadial"/>
    <dgm:cxn modelId="{23D2802D-42CB-4343-88EC-6C8AF2C46C73}" type="presParOf" srcId="{297C7BE0-7E80-49F3-8E56-A22ED87FFC50}" destId="{53DBEA5E-3018-449D-8ACA-592F00F15969}" srcOrd="4" destOrd="0" presId="urn:microsoft.com/office/officeart/2011/layout/HexagonRadial"/>
    <dgm:cxn modelId="{8DA6EE7D-B38A-450C-82A9-24217A7CE836}" type="presParOf" srcId="{297C7BE0-7E80-49F3-8E56-A22ED87FFC50}" destId="{2C7D75A0-A801-4CCE-9A4B-A2E928D81C5C}" srcOrd="5" destOrd="0" presId="urn:microsoft.com/office/officeart/2011/layout/HexagonRadial"/>
    <dgm:cxn modelId="{B7979E8E-3CE9-4DA4-AE79-18F60750B769}" type="presParOf" srcId="{2C7D75A0-A801-4CCE-9A4B-A2E928D81C5C}" destId="{68A75E73-E7B4-45AB-8EE1-7529F47F4147}" srcOrd="0" destOrd="0" presId="urn:microsoft.com/office/officeart/2011/layout/HexagonRadial"/>
    <dgm:cxn modelId="{A7E5DBF5-C8FE-4388-82E0-1FE214D02B21}" type="presParOf" srcId="{297C7BE0-7E80-49F3-8E56-A22ED87FFC50}" destId="{1661F6A0-2DAF-457A-A75D-EF44511DD961}" srcOrd="6" destOrd="0" presId="urn:microsoft.com/office/officeart/2011/layout/HexagonRadial"/>
    <dgm:cxn modelId="{5BA76DEB-5D39-4553-B4A0-27C5AB083AB3}" type="presParOf" srcId="{297C7BE0-7E80-49F3-8E56-A22ED87FFC50}" destId="{077AE895-7D0A-40E9-A867-57335336A6FC}" srcOrd="7" destOrd="0" presId="urn:microsoft.com/office/officeart/2011/layout/HexagonRadial"/>
    <dgm:cxn modelId="{E4806DE9-CE66-438F-BA46-98851BAE9B20}" type="presParOf" srcId="{077AE895-7D0A-40E9-A867-57335336A6FC}" destId="{06A3D288-7074-47B9-AFD7-03B915703C04}" srcOrd="0" destOrd="0" presId="urn:microsoft.com/office/officeart/2011/layout/HexagonRadial"/>
    <dgm:cxn modelId="{1F303EBF-571D-4C0A-90BC-9E980AE5EEFE}" type="presParOf" srcId="{297C7BE0-7E80-49F3-8E56-A22ED87FFC50}" destId="{F4CC58EC-AEFD-4A6C-94CC-3E3B70650411}" srcOrd="8" destOrd="0" presId="urn:microsoft.com/office/officeart/2011/layout/HexagonRadial"/>
    <dgm:cxn modelId="{85C0AE61-B19D-460F-9A66-ABC711DA0D15}" type="presParOf" srcId="{297C7BE0-7E80-49F3-8E56-A22ED87FFC50}" destId="{B6A58DF6-DE16-4588-980A-A5B5EABFDC2A}" srcOrd="9" destOrd="0" presId="urn:microsoft.com/office/officeart/2011/layout/HexagonRadial"/>
    <dgm:cxn modelId="{92B7E58F-216C-4584-8EF3-B7FBD16DCCA4}" type="presParOf" srcId="{B6A58DF6-DE16-4588-980A-A5B5EABFDC2A}" destId="{FD26ADDC-30E5-4D40-8ADD-5E5DCDD17F4A}" srcOrd="0" destOrd="0" presId="urn:microsoft.com/office/officeart/2011/layout/HexagonRadial"/>
    <dgm:cxn modelId="{8041D66D-723F-4590-A0B3-E83C03A8DEA9}" type="presParOf" srcId="{297C7BE0-7E80-49F3-8E56-A22ED87FFC50}" destId="{978A9205-6AB3-4586-8C74-2D8B7C6141E5}" srcOrd="10" destOrd="0" presId="urn:microsoft.com/office/officeart/2011/layout/HexagonRadial"/>
    <dgm:cxn modelId="{3703E34F-AE7E-4DDF-A15E-2B5A0B15C39B}" type="presParOf" srcId="{297C7BE0-7E80-49F3-8E56-A22ED87FFC50}" destId="{5054B30A-6D5B-4285-9A0F-EC068FCC85AA}" srcOrd="11" destOrd="0" presId="urn:microsoft.com/office/officeart/2011/layout/HexagonRadial"/>
    <dgm:cxn modelId="{BD476E85-C0EC-497A-A578-8E2C6AC1B7BC}" type="presParOf" srcId="{5054B30A-6D5B-4285-9A0F-EC068FCC85AA}" destId="{E31D213B-FDE8-4BD8-B04B-4AE26C58B9C7}" srcOrd="0" destOrd="0" presId="urn:microsoft.com/office/officeart/2011/layout/HexagonRadial"/>
    <dgm:cxn modelId="{B2E5CC75-3B96-4BC7-BE81-726DC30428EE}" type="presParOf" srcId="{297C7BE0-7E80-49F3-8E56-A22ED87FFC50}" destId="{BFB18DC6-FC89-4E1E-9B50-4B6F3D8225B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84A557-ED60-4A4E-AE1F-DE6D319B89A8}"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4604A00F-2A2B-46FE-92F1-A3A7C9401480}">
      <dgm:prSet/>
      <dgm:spPr/>
      <dgm:t>
        <a:bodyPr/>
        <a:lstStyle/>
        <a:p>
          <a:pPr rtl="0"/>
          <a:r>
            <a:rPr lang="en-US" dirty="0" smtClean="0"/>
            <a:t>Not perfection</a:t>
          </a:r>
          <a:endParaRPr lang="en-US" dirty="0"/>
        </a:p>
      </dgm:t>
    </dgm:pt>
    <dgm:pt modelId="{EEE6941C-741E-48A5-9C41-A0BF61C77100}" type="parTrans" cxnId="{D2076C8D-E06E-4888-B7E2-5D4CECA07919}">
      <dgm:prSet/>
      <dgm:spPr/>
      <dgm:t>
        <a:bodyPr/>
        <a:lstStyle/>
        <a:p>
          <a:endParaRPr lang="en-US"/>
        </a:p>
      </dgm:t>
    </dgm:pt>
    <dgm:pt modelId="{E693F41B-4054-4AAC-9013-3EAC7A657077}" type="sibTrans" cxnId="{D2076C8D-E06E-4888-B7E2-5D4CECA07919}">
      <dgm:prSet/>
      <dgm:spPr/>
      <dgm:t>
        <a:bodyPr/>
        <a:lstStyle/>
        <a:p>
          <a:endParaRPr lang="en-US"/>
        </a:p>
      </dgm:t>
    </dgm:pt>
    <dgm:pt modelId="{584DAD47-AD9B-40D3-A857-36975E92374D}">
      <dgm:prSet/>
      <dgm:spPr/>
      <dgm:t>
        <a:bodyPr/>
        <a:lstStyle/>
        <a:p>
          <a:pPr rtl="0"/>
          <a:r>
            <a:rPr lang="en-US" dirty="0" smtClean="0"/>
            <a:t>What would the “average” A/E do?</a:t>
          </a:r>
          <a:endParaRPr lang="en-US" dirty="0"/>
        </a:p>
      </dgm:t>
    </dgm:pt>
    <dgm:pt modelId="{4A601EC6-BE2F-4147-8FF8-6B95E9F0FD1E}" type="parTrans" cxnId="{F2A14F2C-2550-42B1-893A-DF0BA2777F6C}">
      <dgm:prSet/>
      <dgm:spPr/>
      <dgm:t>
        <a:bodyPr/>
        <a:lstStyle/>
        <a:p>
          <a:endParaRPr lang="en-US"/>
        </a:p>
      </dgm:t>
    </dgm:pt>
    <dgm:pt modelId="{600CF655-1AA9-4985-88C1-A4C99D55C679}" type="sibTrans" cxnId="{F2A14F2C-2550-42B1-893A-DF0BA2777F6C}">
      <dgm:prSet/>
      <dgm:spPr/>
      <dgm:t>
        <a:bodyPr/>
        <a:lstStyle/>
        <a:p>
          <a:endParaRPr lang="en-US"/>
        </a:p>
      </dgm:t>
    </dgm:pt>
    <dgm:pt modelId="{015B6710-1016-48F8-A6B2-38186CD5786D}">
      <dgm:prSet/>
      <dgm:spPr/>
      <dgm:t>
        <a:bodyPr/>
        <a:lstStyle/>
        <a:p>
          <a:pPr rtl="0"/>
          <a:r>
            <a:rPr lang="en-US" dirty="0" smtClean="0"/>
            <a:t>Evolves over time</a:t>
          </a:r>
          <a:endParaRPr lang="en-US" dirty="0"/>
        </a:p>
      </dgm:t>
    </dgm:pt>
    <dgm:pt modelId="{66ADEACE-94C7-4D68-945E-397C6C244040}" type="parTrans" cxnId="{98F4BA82-CD9C-4331-B241-B434E1EB76FB}">
      <dgm:prSet/>
      <dgm:spPr/>
      <dgm:t>
        <a:bodyPr/>
        <a:lstStyle/>
        <a:p>
          <a:endParaRPr lang="en-US"/>
        </a:p>
      </dgm:t>
    </dgm:pt>
    <dgm:pt modelId="{26CC377D-223C-4318-9D5D-88131A6662CC}" type="sibTrans" cxnId="{98F4BA82-CD9C-4331-B241-B434E1EB76FB}">
      <dgm:prSet/>
      <dgm:spPr/>
      <dgm:t>
        <a:bodyPr/>
        <a:lstStyle/>
        <a:p>
          <a:endParaRPr lang="en-US"/>
        </a:p>
      </dgm:t>
    </dgm:pt>
    <dgm:pt modelId="{7C1CFDD5-A524-4C1C-94DA-EDD97751E508}">
      <dgm:prSet/>
      <dgm:spPr/>
      <dgm:t>
        <a:bodyPr/>
        <a:lstStyle/>
        <a:p>
          <a:pPr rtl="0"/>
          <a:r>
            <a:rPr lang="en-US" dirty="0" smtClean="0"/>
            <a:t>Unique to discipline or sub-discipline</a:t>
          </a:r>
          <a:endParaRPr lang="en-US" dirty="0"/>
        </a:p>
      </dgm:t>
    </dgm:pt>
    <dgm:pt modelId="{E59FAFB5-B564-4087-9C48-54B3C8E27749}" type="parTrans" cxnId="{745F4F1E-9C67-4189-962F-ACD744F268E6}">
      <dgm:prSet/>
      <dgm:spPr/>
      <dgm:t>
        <a:bodyPr/>
        <a:lstStyle/>
        <a:p>
          <a:endParaRPr lang="en-US"/>
        </a:p>
      </dgm:t>
    </dgm:pt>
    <dgm:pt modelId="{9F3673EE-53E2-4A48-8DFF-6AAC055DD617}" type="sibTrans" cxnId="{745F4F1E-9C67-4189-962F-ACD744F268E6}">
      <dgm:prSet/>
      <dgm:spPr/>
      <dgm:t>
        <a:bodyPr/>
        <a:lstStyle/>
        <a:p>
          <a:endParaRPr lang="en-US"/>
        </a:p>
      </dgm:t>
    </dgm:pt>
    <dgm:pt modelId="{1581DF3F-50EE-4163-A60D-B54EF9526A11}">
      <dgm:prSet/>
      <dgm:spPr/>
      <dgm:t>
        <a:bodyPr/>
        <a:lstStyle/>
        <a:p>
          <a:pPr rtl="0"/>
          <a:r>
            <a:rPr lang="en-US" dirty="0" smtClean="0"/>
            <a:t>Requires expert testimony to prove breach in the standard of care</a:t>
          </a:r>
          <a:endParaRPr lang="en-US" dirty="0"/>
        </a:p>
      </dgm:t>
    </dgm:pt>
    <dgm:pt modelId="{1F710767-62A0-4048-B44B-343D662185F5}" type="parTrans" cxnId="{4A75B874-D4F5-4F4C-94E3-C27F1CF400AE}">
      <dgm:prSet/>
      <dgm:spPr/>
      <dgm:t>
        <a:bodyPr/>
        <a:lstStyle/>
        <a:p>
          <a:endParaRPr lang="en-US"/>
        </a:p>
      </dgm:t>
    </dgm:pt>
    <dgm:pt modelId="{B6B14F6D-8EF8-41A7-86E5-7A587053CA7E}" type="sibTrans" cxnId="{4A75B874-D4F5-4F4C-94E3-C27F1CF400AE}">
      <dgm:prSet/>
      <dgm:spPr/>
      <dgm:t>
        <a:bodyPr/>
        <a:lstStyle/>
        <a:p>
          <a:endParaRPr lang="en-US"/>
        </a:p>
      </dgm:t>
    </dgm:pt>
    <dgm:pt modelId="{FE69E238-E3F4-4146-A3B5-B40A4E131B9B}" type="pres">
      <dgm:prSet presAssocID="{B984A557-ED60-4A4E-AE1F-DE6D319B89A8}" presName="linear" presStyleCnt="0">
        <dgm:presLayoutVars>
          <dgm:animLvl val="lvl"/>
          <dgm:resizeHandles val="exact"/>
        </dgm:presLayoutVars>
      </dgm:prSet>
      <dgm:spPr/>
      <dgm:t>
        <a:bodyPr/>
        <a:lstStyle/>
        <a:p>
          <a:endParaRPr lang="en-US"/>
        </a:p>
      </dgm:t>
    </dgm:pt>
    <dgm:pt modelId="{AA465F36-4E1B-4F68-BE64-8A6F0C8D8FEA}" type="pres">
      <dgm:prSet presAssocID="{4604A00F-2A2B-46FE-92F1-A3A7C9401480}" presName="parentText" presStyleLbl="node1" presStyleIdx="0" presStyleCnt="5">
        <dgm:presLayoutVars>
          <dgm:chMax val="0"/>
          <dgm:bulletEnabled val="1"/>
        </dgm:presLayoutVars>
      </dgm:prSet>
      <dgm:spPr/>
      <dgm:t>
        <a:bodyPr/>
        <a:lstStyle/>
        <a:p>
          <a:endParaRPr lang="en-US"/>
        </a:p>
      </dgm:t>
    </dgm:pt>
    <dgm:pt modelId="{A2098AB0-46CB-4BEC-95A4-C7171B11C306}" type="pres">
      <dgm:prSet presAssocID="{E693F41B-4054-4AAC-9013-3EAC7A657077}" presName="spacer" presStyleCnt="0"/>
      <dgm:spPr/>
    </dgm:pt>
    <dgm:pt modelId="{F4753C87-52DC-42EF-A4BD-1084DCCA62DC}" type="pres">
      <dgm:prSet presAssocID="{584DAD47-AD9B-40D3-A857-36975E92374D}" presName="parentText" presStyleLbl="node1" presStyleIdx="1" presStyleCnt="5">
        <dgm:presLayoutVars>
          <dgm:chMax val="0"/>
          <dgm:bulletEnabled val="1"/>
        </dgm:presLayoutVars>
      </dgm:prSet>
      <dgm:spPr/>
      <dgm:t>
        <a:bodyPr/>
        <a:lstStyle/>
        <a:p>
          <a:endParaRPr lang="en-US"/>
        </a:p>
      </dgm:t>
    </dgm:pt>
    <dgm:pt modelId="{673AE42E-EB8D-4717-85D4-BDDE189F4B18}" type="pres">
      <dgm:prSet presAssocID="{600CF655-1AA9-4985-88C1-A4C99D55C679}" presName="spacer" presStyleCnt="0"/>
      <dgm:spPr/>
    </dgm:pt>
    <dgm:pt modelId="{EE6AC7CC-7233-4AC9-89E3-D1EAB5D14773}" type="pres">
      <dgm:prSet presAssocID="{015B6710-1016-48F8-A6B2-38186CD5786D}" presName="parentText" presStyleLbl="node1" presStyleIdx="2" presStyleCnt="5">
        <dgm:presLayoutVars>
          <dgm:chMax val="0"/>
          <dgm:bulletEnabled val="1"/>
        </dgm:presLayoutVars>
      </dgm:prSet>
      <dgm:spPr/>
      <dgm:t>
        <a:bodyPr/>
        <a:lstStyle/>
        <a:p>
          <a:endParaRPr lang="en-US"/>
        </a:p>
      </dgm:t>
    </dgm:pt>
    <dgm:pt modelId="{BAEE42B3-D932-4C3A-8FEB-C7F7A430544F}" type="pres">
      <dgm:prSet presAssocID="{26CC377D-223C-4318-9D5D-88131A6662CC}" presName="spacer" presStyleCnt="0"/>
      <dgm:spPr/>
    </dgm:pt>
    <dgm:pt modelId="{B2808D8B-E9B5-4AFE-8D7A-61E9F52BD28E}" type="pres">
      <dgm:prSet presAssocID="{7C1CFDD5-A524-4C1C-94DA-EDD97751E508}" presName="parentText" presStyleLbl="node1" presStyleIdx="3" presStyleCnt="5">
        <dgm:presLayoutVars>
          <dgm:chMax val="0"/>
          <dgm:bulletEnabled val="1"/>
        </dgm:presLayoutVars>
      </dgm:prSet>
      <dgm:spPr/>
      <dgm:t>
        <a:bodyPr/>
        <a:lstStyle/>
        <a:p>
          <a:endParaRPr lang="en-US"/>
        </a:p>
      </dgm:t>
    </dgm:pt>
    <dgm:pt modelId="{1798DF41-0B7F-4E49-B215-DBC62805E102}" type="pres">
      <dgm:prSet presAssocID="{9F3673EE-53E2-4A48-8DFF-6AAC055DD617}" presName="spacer" presStyleCnt="0"/>
      <dgm:spPr/>
    </dgm:pt>
    <dgm:pt modelId="{B60CF335-C3CB-425B-A776-D12E8C7EB6BC}" type="pres">
      <dgm:prSet presAssocID="{1581DF3F-50EE-4163-A60D-B54EF9526A11}" presName="parentText" presStyleLbl="node1" presStyleIdx="4" presStyleCnt="5">
        <dgm:presLayoutVars>
          <dgm:chMax val="0"/>
          <dgm:bulletEnabled val="1"/>
        </dgm:presLayoutVars>
      </dgm:prSet>
      <dgm:spPr/>
      <dgm:t>
        <a:bodyPr/>
        <a:lstStyle/>
        <a:p>
          <a:endParaRPr lang="en-US"/>
        </a:p>
      </dgm:t>
    </dgm:pt>
  </dgm:ptLst>
  <dgm:cxnLst>
    <dgm:cxn modelId="{29CF14BB-760D-4D27-866A-2D4355498752}" type="presOf" srcId="{584DAD47-AD9B-40D3-A857-36975E92374D}" destId="{F4753C87-52DC-42EF-A4BD-1084DCCA62DC}" srcOrd="0" destOrd="0" presId="urn:microsoft.com/office/officeart/2005/8/layout/vList2"/>
    <dgm:cxn modelId="{F60E7352-1D12-44D9-B902-4D19F7029514}" type="presOf" srcId="{7C1CFDD5-A524-4C1C-94DA-EDD97751E508}" destId="{B2808D8B-E9B5-4AFE-8D7A-61E9F52BD28E}" srcOrd="0" destOrd="0" presId="urn:microsoft.com/office/officeart/2005/8/layout/vList2"/>
    <dgm:cxn modelId="{68CDF7FE-CBED-467A-8EC7-04B565E20900}" type="presOf" srcId="{B984A557-ED60-4A4E-AE1F-DE6D319B89A8}" destId="{FE69E238-E3F4-4146-A3B5-B40A4E131B9B}" srcOrd="0" destOrd="0" presId="urn:microsoft.com/office/officeart/2005/8/layout/vList2"/>
    <dgm:cxn modelId="{4A75B874-D4F5-4F4C-94E3-C27F1CF400AE}" srcId="{B984A557-ED60-4A4E-AE1F-DE6D319B89A8}" destId="{1581DF3F-50EE-4163-A60D-B54EF9526A11}" srcOrd="4" destOrd="0" parTransId="{1F710767-62A0-4048-B44B-343D662185F5}" sibTransId="{B6B14F6D-8EF8-41A7-86E5-7A587053CA7E}"/>
    <dgm:cxn modelId="{745F4F1E-9C67-4189-962F-ACD744F268E6}" srcId="{B984A557-ED60-4A4E-AE1F-DE6D319B89A8}" destId="{7C1CFDD5-A524-4C1C-94DA-EDD97751E508}" srcOrd="3" destOrd="0" parTransId="{E59FAFB5-B564-4087-9C48-54B3C8E27749}" sibTransId="{9F3673EE-53E2-4A48-8DFF-6AAC055DD617}"/>
    <dgm:cxn modelId="{F2A14F2C-2550-42B1-893A-DF0BA2777F6C}" srcId="{B984A557-ED60-4A4E-AE1F-DE6D319B89A8}" destId="{584DAD47-AD9B-40D3-A857-36975E92374D}" srcOrd="1" destOrd="0" parTransId="{4A601EC6-BE2F-4147-8FF8-6B95E9F0FD1E}" sibTransId="{600CF655-1AA9-4985-88C1-A4C99D55C679}"/>
    <dgm:cxn modelId="{780C6513-F97D-4DF2-AF5E-3C7B64D77BF9}" type="presOf" srcId="{015B6710-1016-48F8-A6B2-38186CD5786D}" destId="{EE6AC7CC-7233-4AC9-89E3-D1EAB5D14773}" srcOrd="0" destOrd="0" presId="urn:microsoft.com/office/officeart/2005/8/layout/vList2"/>
    <dgm:cxn modelId="{2D4375B4-002B-4001-8217-6101B7401DF5}" type="presOf" srcId="{4604A00F-2A2B-46FE-92F1-A3A7C9401480}" destId="{AA465F36-4E1B-4F68-BE64-8A6F0C8D8FEA}" srcOrd="0" destOrd="0" presId="urn:microsoft.com/office/officeart/2005/8/layout/vList2"/>
    <dgm:cxn modelId="{C4BD0E8C-BCFE-45A1-9FDB-BD8AFDC8105B}" type="presOf" srcId="{1581DF3F-50EE-4163-A60D-B54EF9526A11}" destId="{B60CF335-C3CB-425B-A776-D12E8C7EB6BC}" srcOrd="0" destOrd="0" presId="urn:microsoft.com/office/officeart/2005/8/layout/vList2"/>
    <dgm:cxn modelId="{98F4BA82-CD9C-4331-B241-B434E1EB76FB}" srcId="{B984A557-ED60-4A4E-AE1F-DE6D319B89A8}" destId="{015B6710-1016-48F8-A6B2-38186CD5786D}" srcOrd="2" destOrd="0" parTransId="{66ADEACE-94C7-4D68-945E-397C6C244040}" sibTransId="{26CC377D-223C-4318-9D5D-88131A6662CC}"/>
    <dgm:cxn modelId="{D2076C8D-E06E-4888-B7E2-5D4CECA07919}" srcId="{B984A557-ED60-4A4E-AE1F-DE6D319B89A8}" destId="{4604A00F-2A2B-46FE-92F1-A3A7C9401480}" srcOrd="0" destOrd="0" parTransId="{EEE6941C-741E-48A5-9C41-A0BF61C77100}" sibTransId="{E693F41B-4054-4AAC-9013-3EAC7A657077}"/>
    <dgm:cxn modelId="{1BAFF45A-2969-4E08-8CFA-EA6DC63E6BD1}" type="presParOf" srcId="{FE69E238-E3F4-4146-A3B5-B40A4E131B9B}" destId="{AA465F36-4E1B-4F68-BE64-8A6F0C8D8FEA}" srcOrd="0" destOrd="0" presId="urn:microsoft.com/office/officeart/2005/8/layout/vList2"/>
    <dgm:cxn modelId="{CB09878D-E2A2-4826-BCC0-7996BAFDA750}" type="presParOf" srcId="{FE69E238-E3F4-4146-A3B5-B40A4E131B9B}" destId="{A2098AB0-46CB-4BEC-95A4-C7171B11C306}" srcOrd="1" destOrd="0" presId="urn:microsoft.com/office/officeart/2005/8/layout/vList2"/>
    <dgm:cxn modelId="{B7224387-6680-4A8C-9068-5A8743D503F4}" type="presParOf" srcId="{FE69E238-E3F4-4146-A3B5-B40A4E131B9B}" destId="{F4753C87-52DC-42EF-A4BD-1084DCCA62DC}" srcOrd="2" destOrd="0" presId="urn:microsoft.com/office/officeart/2005/8/layout/vList2"/>
    <dgm:cxn modelId="{570646D8-8975-4779-A27E-2617A854BCC1}" type="presParOf" srcId="{FE69E238-E3F4-4146-A3B5-B40A4E131B9B}" destId="{673AE42E-EB8D-4717-85D4-BDDE189F4B18}" srcOrd="3" destOrd="0" presId="urn:microsoft.com/office/officeart/2005/8/layout/vList2"/>
    <dgm:cxn modelId="{34DF436F-D0F0-48F8-8717-EA166A35E72B}" type="presParOf" srcId="{FE69E238-E3F4-4146-A3B5-B40A4E131B9B}" destId="{EE6AC7CC-7233-4AC9-89E3-D1EAB5D14773}" srcOrd="4" destOrd="0" presId="urn:microsoft.com/office/officeart/2005/8/layout/vList2"/>
    <dgm:cxn modelId="{C12D1FC6-F58D-4747-B58A-D7C25F131396}" type="presParOf" srcId="{FE69E238-E3F4-4146-A3B5-B40A4E131B9B}" destId="{BAEE42B3-D932-4C3A-8FEB-C7F7A430544F}" srcOrd="5" destOrd="0" presId="urn:microsoft.com/office/officeart/2005/8/layout/vList2"/>
    <dgm:cxn modelId="{3B025541-90BF-456E-9C56-812BB8DC946A}" type="presParOf" srcId="{FE69E238-E3F4-4146-A3B5-B40A4E131B9B}" destId="{B2808D8B-E9B5-4AFE-8D7A-61E9F52BD28E}" srcOrd="6" destOrd="0" presId="urn:microsoft.com/office/officeart/2005/8/layout/vList2"/>
    <dgm:cxn modelId="{D419B594-A1B7-418E-965D-7E18352ABD42}" type="presParOf" srcId="{FE69E238-E3F4-4146-A3B5-B40A4E131B9B}" destId="{1798DF41-0B7F-4E49-B215-DBC62805E102}" srcOrd="7" destOrd="0" presId="urn:microsoft.com/office/officeart/2005/8/layout/vList2"/>
    <dgm:cxn modelId="{3A318976-80B1-46D3-B26A-8C20026C26BD}" type="presParOf" srcId="{FE69E238-E3F4-4146-A3B5-B40A4E131B9B}" destId="{B60CF335-C3CB-425B-A776-D12E8C7EB6B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41E91E-87FD-47D9-BE9A-5C462EA29FFF}"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AE1A6DEE-1C2A-4BC4-89B6-BD64BB10E64F}">
      <dgm:prSet custT="1"/>
      <dgm:spPr/>
      <dgm:t>
        <a:bodyPr/>
        <a:lstStyle/>
        <a:p>
          <a:pPr rtl="0"/>
          <a:endParaRPr lang="en-US" sz="4800" dirty="0" smtClean="0"/>
        </a:p>
        <a:p>
          <a:pPr rtl="0"/>
          <a:r>
            <a:rPr lang="en-US" sz="3200" dirty="0" smtClean="0"/>
            <a:t>So What is the Problem?</a:t>
          </a:r>
          <a:endParaRPr lang="en-US" sz="3200" dirty="0"/>
        </a:p>
      </dgm:t>
    </dgm:pt>
    <dgm:pt modelId="{8503E940-9CC0-4BBF-85A2-D11864E7C2DB}" type="parTrans" cxnId="{D8338AEB-4410-4210-AC47-8878A78FD50B}">
      <dgm:prSet/>
      <dgm:spPr/>
      <dgm:t>
        <a:bodyPr/>
        <a:lstStyle/>
        <a:p>
          <a:endParaRPr lang="en-US" sz="2000"/>
        </a:p>
      </dgm:t>
    </dgm:pt>
    <dgm:pt modelId="{DC769885-9141-4884-8499-78320502E249}" type="sibTrans" cxnId="{D8338AEB-4410-4210-AC47-8878A78FD50B}">
      <dgm:prSet/>
      <dgm:spPr/>
      <dgm:t>
        <a:bodyPr/>
        <a:lstStyle/>
        <a:p>
          <a:endParaRPr lang="en-US" sz="2000"/>
        </a:p>
      </dgm:t>
    </dgm:pt>
    <dgm:pt modelId="{3CD26D32-1606-4329-B434-17692B06CD60}">
      <dgm:prSet custT="1"/>
      <dgm:spPr/>
      <dgm:t>
        <a:bodyPr/>
        <a:lstStyle/>
        <a:p>
          <a:pPr rtl="0"/>
          <a:r>
            <a:rPr lang="en-US" sz="2800" dirty="0" smtClean="0"/>
            <a:t>Sometimes clients want A/E to contract to a “super” standard of care i.e. </a:t>
          </a:r>
          <a:r>
            <a:rPr lang="en-US" sz="2800" b="1" dirty="0" smtClean="0"/>
            <a:t>“highest degree of skill and training” </a:t>
          </a:r>
          <a:r>
            <a:rPr lang="en-US" sz="2800" dirty="0" smtClean="0"/>
            <a:t>or </a:t>
          </a:r>
          <a:r>
            <a:rPr lang="en-US" sz="2800" b="1" dirty="0" smtClean="0"/>
            <a:t>“highest standard of practice”</a:t>
          </a:r>
          <a:endParaRPr lang="en-US" sz="2800" b="1" dirty="0"/>
        </a:p>
      </dgm:t>
    </dgm:pt>
    <dgm:pt modelId="{22DDF898-9F2D-41EB-8471-BBEE043FB35B}" type="parTrans" cxnId="{DB4C5906-3536-4A49-A907-DDB227638AFC}">
      <dgm:prSet/>
      <dgm:spPr/>
      <dgm:t>
        <a:bodyPr/>
        <a:lstStyle/>
        <a:p>
          <a:endParaRPr lang="en-US" sz="2000"/>
        </a:p>
      </dgm:t>
    </dgm:pt>
    <dgm:pt modelId="{AF6D4436-E065-4520-890D-67F10CE693F3}" type="sibTrans" cxnId="{DB4C5906-3536-4A49-A907-DDB227638AFC}">
      <dgm:prSet/>
      <dgm:spPr/>
      <dgm:t>
        <a:bodyPr/>
        <a:lstStyle/>
        <a:p>
          <a:endParaRPr lang="en-US" sz="2000"/>
        </a:p>
      </dgm:t>
    </dgm:pt>
    <dgm:pt modelId="{70808628-94C0-4510-A38E-630EB74408F5}">
      <dgm:prSet custT="1"/>
      <dgm:spPr/>
      <dgm:t>
        <a:bodyPr/>
        <a:lstStyle/>
        <a:p>
          <a:pPr rtl="0"/>
          <a:r>
            <a:rPr lang="en-US" sz="2800" dirty="0" smtClean="0"/>
            <a:t>Not insurable</a:t>
          </a:r>
          <a:endParaRPr lang="en-US" sz="2800" dirty="0"/>
        </a:p>
      </dgm:t>
    </dgm:pt>
    <dgm:pt modelId="{1C72A436-8A1E-4CF8-891B-F11C622CFC15}" type="parTrans" cxnId="{3BC81A24-80BB-4D75-A3FD-AE2C111DCA5C}">
      <dgm:prSet/>
      <dgm:spPr/>
      <dgm:t>
        <a:bodyPr/>
        <a:lstStyle/>
        <a:p>
          <a:endParaRPr lang="en-US" sz="2000"/>
        </a:p>
      </dgm:t>
    </dgm:pt>
    <dgm:pt modelId="{23C34069-BC17-4EE9-91D1-A4C123E00E62}" type="sibTrans" cxnId="{3BC81A24-80BB-4D75-A3FD-AE2C111DCA5C}">
      <dgm:prSet/>
      <dgm:spPr/>
      <dgm:t>
        <a:bodyPr/>
        <a:lstStyle/>
        <a:p>
          <a:endParaRPr lang="en-US" sz="2000"/>
        </a:p>
      </dgm:t>
    </dgm:pt>
    <dgm:pt modelId="{6AA33688-A085-403A-B5E1-1663DEC0EBB6}">
      <dgm:prSet custT="1"/>
      <dgm:spPr/>
      <dgm:t>
        <a:bodyPr/>
        <a:lstStyle/>
        <a:p>
          <a:pPr rtl="0"/>
          <a:r>
            <a:rPr lang="en-US" sz="2800" dirty="0" smtClean="0"/>
            <a:t>Creates potential for unlimited liability</a:t>
          </a:r>
          <a:endParaRPr lang="en-US" sz="2800" dirty="0"/>
        </a:p>
      </dgm:t>
    </dgm:pt>
    <dgm:pt modelId="{2746B995-36CE-4091-820A-B31A2476AB91}" type="parTrans" cxnId="{D8E029FD-AC10-4887-AD66-7D1964401A0C}">
      <dgm:prSet/>
      <dgm:spPr/>
      <dgm:t>
        <a:bodyPr/>
        <a:lstStyle/>
        <a:p>
          <a:endParaRPr lang="en-US" sz="2000"/>
        </a:p>
      </dgm:t>
    </dgm:pt>
    <dgm:pt modelId="{7A51093C-E683-44F8-A1FA-BA4F301A61A9}" type="sibTrans" cxnId="{D8E029FD-AC10-4887-AD66-7D1964401A0C}">
      <dgm:prSet/>
      <dgm:spPr/>
      <dgm:t>
        <a:bodyPr/>
        <a:lstStyle/>
        <a:p>
          <a:endParaRPr lang="en-US" sz="2000"/>
        </a:p>
      </dgm:t>
    </dgm:pt>
    <dgm:pt modelId="{E9C505FD-A650-425A-BC8D-BCB3306C577B}">
      <dgm:prSet custT="1"/>
      <dgm:spPr/>
      <dgm:t>
        <a:bodyPr/>
        <a:lstStyle/>
        <a:p>
          <a:pPr rtl="0"/>
          <a:r>
            <a:rPr lang="en-US" sz="2800" u="sng" dirty="0" smtClean="0"/>
            <a:t>Any</a:t>
          </a:r>
          <a:r>
            <a:rPr lang="en-US" sz="2800" dirty="0" smtClean="0"/>
            <a:t> mistake arguably becomes a breach of the standard of care</a:t>
          </a:r>
          <a:endParaRPr lang="en-US" sz="2800" dirty="0"/>
        </a:p>
      </dgm:t>
    </dgm:pt>
    <dgm:pt modelId="{E7B537EA-783F-4A90-B160-818125FC4DD0}" type="parTrans" cxnId="{138D2800-1E33-4BF3-9DE3-8C5ABDF76064}">
      <dgm:prSet/>
      <dgm:spPr/>
      <dgm:t>
        <a:bodyPr/>
        <a:lstStyle/>
        <a:p>
          <a:endParaRPr lang="en-US" sz="2000"/>
        </a:p>
      </dgm:t>
    </dgm:pt>
    <dgm:pt modelId="{8E743018-61FD-49E3-80A8-B332D94A4165}" type="sibTrans" cxnId="{138D2800-1E33-4BF3-9DE3-8C5ABDF76064}">
      <dgm:prSet/>
      <dgm:spPr/>
      <dgm:t>
        <a:bodyPr/>
        <a:lstStyle/>
        <a:p>
          <a:endParaRPr lang="en-US" sz="2000"/>
        </a:p>
      </dgm:t>
    </dgm:pt>
    <dgm:pt modelId="{08D713BC-3E6D-4DEF-9B51-21C2B5998A86}" type="pres">
      <dgm:prSet presAssocID="{7841E91E-87FD-47D9-BE9A-5C462EA29FFF}" presName="linearFlow" presStyleCnt="0">
        <dgm:presLayoutVars>
          <dgm:dir/>
          <dgm:animLvl val="lvl"/>
          <dgm:resizeHandles val="exact"/>
        </dgm:presLayoutVars>
      </dgm:prSet>
      <dgm:spPr/>
      <dgm:t>
        <a:bodyPr/>
        <a:lstStyle/>
        <a:p>
          <a:endParaRPr lang="en-US"/>
        </a:p>
      </dgm:t>
    </dgm:pt>
    <dgm:pt modelId="{DE9A3002-5FCE-48D6-BBA3-8C1C61893981}" type="pres">
      <dgm:prSet presAssocID="{AE1A6DEE-1C2A-4BC4-89B6-BD64BB10E64F}" presName="composite" presStyleCnt="0"/>
      <dgm:spPr/>
    </dgm:pt>
    <dgm:pt modelId="{CB526FA1-5F94-4535-B1B4-B6B73E5D0888}" type="pres">
      <dgm:prSet presAssocID="{AE1A6DEE-1C2A-4BC4-89B6-BD64BB10E64F}" presName="parentText" presStyleLbl="alignNode1" presStyleIdx="0" presStyleCnt="1">
        <dgm:presLayoutVars>
          <dgm:chMax val="1"/>
          <dgm:bulletEnabled val="1"/>
        </dgm:presLayoutVars>
      </dgm:prSet>
      <dgm:spPr/>
      <dgm:t>
        <a:bodyPr/>
        <a:lstStyle/>
        <a:p>
          <a:endParaRPr lang="en-US"/>
        </a:p>
      </dgm:t>
    </dgm:pt>
    <dgm:pt modelId="{F9EA556C-2C62-46B5-8304-F1C2FB5B5DE2}" type="pres">
      <dgm:prSet presAssocID="{AE1A6DEE-1C2A-4BC4-89B6-BD64BB10E64F}" presName="descendantText" presStyleLbl="alignAcc1" presStyleIdx="0" presStyleCnt="1" custScaleY="177046">
        <dgm:presLayoutVars>
          <dgm:bulletEnabled val="1"/>
        </dgm:presLayoutVars>
      </dgm:prSet>
      <dgm:spPr/>
      <dgm:t>
        <a:bodyPr/>
        <a:lstStyle/>
        <a:p>
          <a:endParaRPr lang="en-US"/>
        </a:p>
      </dgm:t>
    </dgm:pt>
  </dgm:ptLst>
  <dgm:cxnLst>
    <dgm:cxn modelId="{08E42275-8E78-44D7-B631-F59FAC8C29C7}" type="presOf" srcId="{3CD26D32-1606-4329-B434-17692B06CD60}" destId="{F9EA556C-2C62-46B5-8304-F1C2FB5B5DE2}" srcOrd="0" destOrd="0" presId="urn:microsoft.com/office/officeart/2005/8/layout/chevron2"/>
    <dgm:cxn modelId="{D8338AEB-4410-4210-AC47-8878A78FD50B}" srcId="{7841E91E-87FD-47D9-BE9A-5C462EA29FFF}" destId="{AE1A6DEE-1C2A-4BC4-89B6-BD64BB10E64F}" srcOrd="0" destOrd="0" parTransId="{8503E940-9CC0-4BBF-85A2-D11864E7C2DB}" sibTransId="{DC769885-9141-4884-8499-78320502E249}"/>
    <dgm:cxn modelId="{C56CFEB2-A014-47CA-A715-3AD1A96D55C6}" type="presOf" srcId="{7841E91E-87FD-47D9-BE9A-5C462EA29FFF}" destId="{08D713BC-3E6D-4DEF-9B51-21C2B5998A86}" srcOrd="0" destOrd="0" presId="urn:microsoft.com/office/officeart/2005/8/layout/chevron2"/>
    <dgm:cxn modelId="{6B31026A-A695-4B93-B280-FACF59CAC581}" type="presOf" srcId="{AE1A6DEE-1C2A-4BC4-89B6-BD64BB10E64F}" destId="{CB526FA1-5F94-4535-B1B4-B6B73E5D0888}" srcOrd="0" destOrd="0" presId="urn:microsoft.com/office/officeart/2005/8/layout/chevron2"/>
    <dgm:cxn modelId="{DB4C5906-3536-4A49-A907-DDB227638AFC}" srcId="{AE1A6DEE-1C2A-4BC4-89B6-BD64BB10E64F}" destId="{3CD26D32-1606-4329-B434-17692B06CD60}" srcOrd="0" destOrd="0" parTransId="{22DDF898-9F2D-41EB-8471-BBEE043FB35B}" sibTransId="{AF6D4436-E065-4520-890D-67F10CE693F3}"/>
    <dgm:cxn modelId="{B1680842-940B-45C4-B225-A75A9BA4129D}" type="presOf" srcId="{E9C505FD-A650-425A-BC8D-BCB3306C577B}" destId="{F9EA556C-2C62-46B5-8304-F1C2FB5B5DE2}" srcOrd="0" destOrd="3" presId="urn:microsoft.com/office/officeart/2005/8/layout/chevron2"/>
    <dgm:cxn modelId="{557B9C71-47C2-43B6-BC91-FBDE1211863D}" type="presOf" srcId="{6AA33688-A085-403A-B5E1-1663DEC0EBB6}" destId="{F9EA556C-2C62-46B5-8304-F1C2FB5B5DE2}" srcOrd="0" destOrd="2" presId="urn:microsoft.com/office/officeart/2005/8/layout/chevron2"/>
    <dgm:cxn modelId="{D8E029FD-AC10-4887-AD66-7D1964401A0C}" srcId="{AE1A6DEE-1C2A-4BC4-89B6-BD64BB10E64F}" destId="{6AA33688-A085-403A-B5E1-1663DEC0EBB6}" srcOrd="2" destOrd="0" parTransId="{2746B995-36CE-4091-820A-B31A2476AB91}" sibTransId="{7A51093C-E683-44F8-A1FA-BA4F301A61A9}"/>
    <dgm:cxn modelId="{138D2800-1E33-4BF3-9DE3-8C5ABDF76064}" srcId="{AE1A6DEE-1C2A-4BC4-89B6-BD64BB10E64F}" destId="{E9C505FD-A650-425A-BC8D-BCB3306C577B}" srcOrd="3" destOrd="0" parTransId="{E7B537EA-783F-4A90-B160-818125FC4DD0}" sibTransId="{8E743018-61FD-49E3-80A8-B332D94A4165}"/>
    <dgm:cxn modelId="{40E96711-70F0-45C6-A0C8-80D90CC3E212}" type="presOf" srcId="{70808628-94C0-4510-A38E-630EB74408F5}" destId="{F9EA556C-2C62-46B5-8304-F1C2FB5B5DE2}" srcOrd="0" destOrd="1" presId="urn:microsoft.com/office/officeart/2005/8/layout/chevron2"/>
    <dgm:cxn modelId="{3BC81A24-80BB-4D75-A3FD-AE2C111DCA5C}" srcId="{AE1A6DEE-1C2A-4BC4-89B6-BD64BB10E64F}" destId="{70808628-94C0-4510-A38E-630EB74408F5}" srcOrd="1" destOrd="0" parTransId="{1C72A436-8A1E-4CF8-891B-F11C622CFC15}" sibTransId="{23C34069-BC17-4EE9-91D1-A4C123E00E62}"/>
    <dgm:cxn modelId="{486AA457-6931-4314-BEDD-206F4AE287DC}" type="presParOf" srcId="{08D713BC-3E6D-4DEF-9B51-21C2B5998A86}" destId="{DE9A3002-5FCE-48D6-BBA3-8C1C61893981}" srcOrd="0" destOrd="0" presId="urn:microsoft.com/office/officeart/2005/8/layout/chevron2"/>
    <dgm:cxn modelId="{9890E22F-A510-4C20-AFD9-BEFE04C352E2}" type="presParOf" srcId="{DE9A3002-5FCE-48D6-BBA3-8C1C61893981}" destId="{CB526FA1-5F94-4535-B1B4-B6B73E5D0888}" srcOrd="0" destOrd="0" presId="urn:microsoft.com/office/officeart/2005/8/layout/chevron2"/>
    <dgm:cxn modelId="{721BF01F-8303-43B2-A80C-3B33D0F2CD20}" type="presParOf" srcId="{DE9A3002-5FCE-48D6-BBA3-8C1C61893981}" destId="{F9EA556C-2C62-46B5-8304-F1C2FB5B5D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5B9F2E8-1857-4BCF-B23A-77CC02C7B9E7}" type="doc">
      <dgm:prSet loTypeId="urn:microsoft.com/office/officeart/2005/8/layout/cycle2" loCatId="cycle" qsTypeId="urn:microsoft.com/office/officeart/2005/8/quickstyle/simple4" qsCatId="simple" csTypeId="urn:microsoft.com/office/officeart/2005/8/colors/accent4_2" csCatId="accent4" phldr="1"/>
      <dgm:spPr/>
      <dgm:t>
        <a:bodyPr/>
        <a:lstStyle/>
        <a:p>
          <a:endParaRPr lang="en-US"/>
        </a:p>
      </dgm:t>
    </dgm:pt>
    <dgm:pt modelId="{2F23514B-A0B6-4CCB-9B08-B61ED65C0DE9}">
      <dgm:prSet/>
      <dgm:spPr/>
      <dgm:t>
        <a:bodyPr/>
        <a:lstStyle/>
        <a:p>
          <a:pPr rtl="0"/>
          <a:r>
            <a:rPr lang="en-US" dirty="0" smtClean="0"/>
            <a:t>What Can You Do?</a:t>
          </a:r>
          <a:endParaRPr lang="en-US" dirty="0"/>
        </a:p>
      </dgm:t>
    </dgm:pt>
    <dgm:pt modelId="{1F1E8926-CE6A-4D16-9A1C-51301226D43C}" type="parTrans" cxnId="{DE1C9995-E46C-492F-82E3-D5CC08AFF4D7}">
      <dgm:prSet/>
      <dgm:spPr/>
      <dgm:t>
        <a:bodyPr/>
        <a:lstStyle/>
        <a:p>
          <a:endParaRPr lang="en-US"/>
        </a:p>
      </dgm:t>
    </dgm:pt>
    <dgm:pt modelId="{CFC46846-BB8D-4F0F-A96F-155EB65791E0}" type="sibTrans" cxnId="{DE1C9995-E46C-492F-82E3-D5CC08AFF4D7}">
      <dgm:prSet/>
      <dgm:spPr/>
      <dgm:t>
        <a:bodyPr/>
        <a:lstStyle/>
        <a:p>
          <a:endParaRPr lang="en-US"/>
        </a:p>
      </dgm:t>
    </dgm:pt>
    <dgm:pt modelId="{EF44AC52-3657-4429-96BA-2CC14D73CCEE}">
      <dgm:prSet/>
      <dgm:spPr/>
      <dgm:t>
        <a:bodyPr/>
        <a:lstStyle/>
        <a:p>
          <a:pPr rtl="0"/>
          <a:r>
            <a:rPr lang="en-US" dirty="0" smtClean="0"/>
            <a:t>avoid contractual promises to perform </a:t>
          </a:r>
          <a:r>
            <a:rPr lang="en-US" u="sng" dirty="0" smtClean="0"/>
            <a:t>above and beyond</a:t>
          </a:r>
          <a:r>
            <a:rPr lang="en-US" dirty="0" smtClean="0"/>
            <a:t> the standard of care</a:t>
          </a:r>
          <a:endParaRPr lang="en-US" dirty="0"/>
        </a:p>
      </dgm:t>
    </dgm:pt>
    <dgm:pt modelId="{4E095880-4BCF-495A-9FA1-1A620F31A75C}" type="parTrans" cxnId="{8F8478C1-FFD5-4DA5-AAE0-D06D2E7CCAE7}">
      <dgm:prSet/>
      <dgm:spPr/>
      <dgm:t>
        <a:bodyPr/>
        <a:lstStyle/>
        <a:p>
          <a:endParaRPr lang="en-US"/>
        </a:p>
      </dgm:t>
    </dgm:pt>
    <dgm:pt modelId="{A4217559-D1D3-45E5-BB4F-F19DEFACF40C}" type="sibTrans" cxnId="{8F8478C1-FFD5-4DA5-AAE0-D06D2E7CCAE7}">
      <dgm:prSet/>
      <dgm:spPr/>
      <dgm:t>
        <a:bodyPr/>
        <a:lstStyle/>
        <a:p>
          <a:endParaRPr lang="en-US"/>
        </a:p>
      </dgm:t>
    </dgm:pt>
    <dgm:pt modelId="{C0E53392-0F7A-42C6-A88B-57408CE6D1BA}">
      <dgm:prSet/>
      <dgm:spPr/>
      <dgm:t>
        <a:bodyPr/>
        <a:lstStyle/>
        <a:p>
          <a:pPr rtl="0"/>
          <a:endParaRPr lang="en-US" dirty="0"/>
        </a:p>
      </dgm:t>
    </dgm:pt>
    <dgm:pt modelId="{4D72400B-C2AE-4F9B-A656-E03510DF4677}" type="parTrans" cxnId="{F705D790-3530-45FE-9CE4-6024A4438618}">
      <dgm:prSet/>
      <dgm:spPr/>
      <dgm:t>
        <a:bodyPr/>
        <a:lstStyle/>
        <a:p>
          <a:endParaRPr lang="en-US"/>
        </a:p>
      </dgm:t>
    </dgm:pt>
    <dgm:pt modelId="{50AFF579-5A6C-4C3A-8914-D4C59CCB5B0C}" type="sibTrans" cxnId="{F705D790-3530-45FE-9CE4-6024A4438618}">
      <dgm:prSet/>
      <dgm:spPr/>
      <dgm:t>
        <a:bodyPr/>
        <a:lstStyle/>
        <a:p>
          <a:endParaRPr lang="en-US"/>
        </a:p>
      </dgm:t>
    </dgm:pt>
    <dgm:pt modelId="{6BE18550-CFE4-4F98-8279-4236ABE795E2}">
      <dgm:prSet/>
      <dgm:spPr/>
      <dgm:t>
        <a:bodyPr/>
        <a:lstStyle/>
        <a:p>
          <a:pPr rtl="0"/>
          <a:r>
            <a:rPr lang="en-US" dirty="0" smtClean="0"/>
            <a:t>Not insurable</a:t>
          </a:r>
          <a:endParaRPr lang="en-US" dirty="0"/>
        </a:p>
      </dgm:t>
    </dgm:pt>
    <dgm:pt modelId="{72B519CC-C503-4BB9-A0FD-EE6361E5FB24}" type="parTrans" cxnId="{BEB877D5-A4DB-481B-918A-33A105128E38}">
      <dgm:prSet/>
      <dgm:spPr/>
      <dgm:t>
        <a:bodyPr/>
        <a:lstStyle/>
        <a:p>
          <a:endParaRPr lang="en-US"/>
        </a:p>
      </dgm:t>
    </dgm:pt>
    <dgm:pt modelId="{D1EA2AF4-83F9-45BF-AB6E-AB2FE008FE6C}" type="sibTrans" cxnId="{BEB877D5-A4DB-481B-918A-33A105128E38}">
      <dgm:prSet/>
      <dgm:spPr/>
      <dgm:t>
        <a:bodyPr/>
        <a:lstStyle/>
        <a:p>
          <a:endParaRPr lang="en-US"/>
        </a:p>
      </dgm:t>
    </dgm:pt>
    <dgm:pt modelId="{75E1E147-7866-487D-B56D-972FE2789C26}" type="pres">
      <dgm:prSet presAssocID="{65B9F2E8-1857-4BCF-B23A-77CC02C7B9E7}" presName="cycle" presStyleCnt="0">
        <dgm:presLayoutVars>
          <dgm:dir/>
          <dgm:resizeHandles val="exact"/>
        </dgm:presLayoutVars>
      </dgm:prSet>
      <dgm:spPr/>
      <dgm:t>
        <a:bodyPr/>
        <a:lstStyle/>
        <a:p>
          <a:endParaRPr lang="en-US"/>
        </a:p>
      </dgm:t>
    </dgm:pt>
    <dgm:pt modelId="{AF55A951-73C5-4344-BE01-730F2BF2896B}" type="pres">
      <dgm:prSet presAssocID="{2F23514B-A0B6-4CCB-9B08-B61ED65C0DE9}" presName="node" presStyleLbl="node1" presStyleIdx="0" presStyleCnt="1" custScaleX="132628" custScaleY="100028">
        <dgm:presLayoutVars>
          <dgm:bulletEnabled val="1"/>
        </dgm:presLayoutVars>
      </dgm:prSet>
      <dgm:spPr/>
      <dgm:t>
        <a:bodyPr/>
        <a:lstStyle/>
        <a:p>
          <a:endParaRPr lang="en-US"/>
        </a:p>
      </dgm:t>
    </dgm:pt>
  </dgm:ptLst>
  <dgm:cxnLst>
    <dgm:cxn modelId="{641000DA-5234-4F07-92CB-F111D73FF9A5}" type="presOf" srcId="{65B9F2E8-1857-4BCF-B23A-77CC02C7B9E7}" destId="{75E1E147-7866-487D-B56D-972FE2789C26}" srcOrd="0" destOrd="0" presId="urn:microsoft.com/office/officeart/2005/8/layout/cycle2"/>
    <dgm:cxn modelId="{F705D790-3530-45FE-9CE4-6024A4438618}" srcId="{6BE18550-CFE4-4F98-8279-4236ABE795E2}" destId="{C0E53392-0F7A-42C6-A88B-57408CE6D1BA}" srcOrd="0" destOrd="0" parTransId="{4D72400B-C2AE-4F9B-A656-E03510DF4677}" sibTransId="{50AFF579-5A6C-4C3A-8914-D4C59CCB5B0C}"/>
    <dgm:cxn modelId="{BEB877D5-A4DB-481B-918A-33A105128E38}" srcId="{2F23514B-A0B6-4CCB-9B08-B61ED65C0DE9}" destId="{6BE18550-CFE4-4F98-8279-4236ABE795E2}" srcOrd="1" destOrd="0" parTransId="{72B519CC-C503-4BB9-A0FD-EE6361E5FB24}" sibTransId="{D1EA2AF4-83F9-45BF-AB6E-AB2FE008FE6C}"/>
    <dgm:cxn modelId="{8F8478C1-FFD5-4DA5-AAE0-D06D2E7CCAE7}" srcId="{2F23514B-A0B6-4CCB-9B08-B61ED65C0DE9}" destId="{EF44AC52-3657-4429-96BA-2CC14D73CCEE}" srcOrd="0" destOrd="0" parTransId="{4E095880-4BCF-495A-9FA1-1A620F31A75C}" sibTransId="{A4217559-D1D3-45E5-BB4F-F19DEFACF40C}"/>
    <dgm:cxn modelId="{DE1C9995-E46C-492F-82E3-D5CC08AFF4D7}" srcId="{65B9F2E8-1857-4BCF-B23A-77CC02C7B9E7}" destId="{2F23514B-A0B6-4CCB-9B08-B61ED65C0DE9}" srcOrd="0" destOrd="0" parTransId="{1F1E8926-CE6A-4D16-9A1C-51301226D43C}" sibTransId="{CFC46846-BB8D-4F0F-A96F-155EB65791E0}"/>
    <dgm:cxn modelId="{CFD229C7-4C58-4CF3-B0E4-5F0074A2CF42}" type="presOf" srcId="{2F23514B-A0B6-4CCB-9B08-B61ED65C0DE9}" destId="{AF55A951-73C5-4344-BE01-730F2BF2896B}" srcOrd="0" destOrd="0" presId="urn:microsoft.com/office/officeart/2005/8/layout/cycle2"/>
    <dgm:cxn modelId="{6DCF24B1-6D51-4C28-A001-6387712E04B6}" type="presOf" srcId="{6BE18550-CFE4-4F98-8279-4236ABE795E2}" destId="{AF55A951-73C5-4344-BE01-730F2BF2896B}" srcOrd="0" destOrd="2" presId="urn:microsoft.com/office/officeart/2005/8/layout/cycle2"/>
    <dgm:cxn modelId="{A0FA56FD-018E-48E4-814D-D871B422C486}" type="presOf" srcId="{C0E53392-0F7A-42C6-A88B-57408CE6D1BA}" destId="{AF55A951-73C5-4344-BE01-730F2BF2896B}" srcOrd="0" destOrd="3" presId="urn:microsoft.com/office/officeart/2005/8/layout/cycle2"/>
    <dgm:cxn modelId="{52357EED-7060-478B-BE7B-AAD1EAEF118D}" type="presOf" srcId="{EF44AC52-3657-4429-96BA-2CC14D73CCEE}" destId="{AF55A951-73C5-4344-BE01-730F2BF2896B}" srcOrd="0" destOrd="1" presId="urn:microsoft.com/office/officeart/2005/8/layout/cycle2"/>
    <dgm:cxn modelId="{68228D9B-B5EC-4AD2-9542-AB454087D2E5}" type="presParOf" srcId="{75E1E147-7866-487D-B56D-972FE2789C26}" destId="{AF55A951-73C5-4344-BE01-730F2BF2896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9961EA-DC2D-4156-940E-81EC13BD3BF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2C2EC1E-0216-4582-8432-89E02AF3632E}">
      <dgm:prSet/>
      <dgm:spPr/>
      <dgm:t>
        <a:bodyPr/>
        <a:lstStyle/>
        <a:p>
          <a:pPr rtl="0"/>
          <a:r>
            <a:rPr lang="en-US" dirty="0" smtClean="0"/>
            <a:t>So what is the problem?</a:t>
          </a:r>
          <a:endParaRPr lang="en-US" dirty="0"/>
        </a:p>
      </dgm:t>
    </dgm:pt>
    <dgm:pt modelId="{86F683BD-83BB-4D6C-8A3B-5543AA1A2559}" type="parTrans" cxnId="{041C0EEC-833C-4087-AFF5-2F16AC90A185}">
      <dgm:prSet/>
      <dgm:spPr/>
      <dgm:t>
        <a:bodyPr/>
        <a:lstStyle/>
        <a:p>
          <a:endParaRPr lang="en-US"/>
        </a:p>
      </dgm:t>
    </dgm:pt>
    <dgm:pt modelId="{9012A25A-B058-4145-8ABA-868460EC13B6}" type="sibTrans" cxnId="{041C0EEC-833C-4087-AFF5-2F16AC90A185}">
      <dgm:prSet/>
      <dgm:spPr/>
      <dgm:t>
        <a:bodyPr/>
        <a:lstStyle/>
        <a:p>
          <a:endParaRPr lang="en-US"/>
        </a:p>
      </dgm:t>
    </dgm:pt>
    <dgm:pt modelId="{CF77F24C-BB89-44A4-AA3D-B634306E4DE3}">
      <dgm:prSet custT="1"/>
      <dgm:spPr/>
      <dgm:t>
        <a:bodyPr/>
        <a:lstStyle/>
        <a:p>
          <a:pPr rtl="0"/>
          <a:r>
            <a:rPr lang="en-US" sz="2400" dirty="0" smtClean="0"/>
            <a:t>Creative plaintiffs will still assert a cause of action for breach of implied warranty---argument has some topical appeal to some judges </a:t>
          </a:r>
          <a:endParaRPr lang="en-US" sz="2400" dirty="0"/>
        </a:p>
      </dgm:t>
    </dgm:pt>
    <dgm:pt modelId="{310CB43F-CCAF-4800-9BF1-F4D8B0458D86}" type="parTrans" cxnId="{47594F42-571E-4480-93DB-7E0552E83F9E}">
      <dgm:prSet/>
      <dgm:spPr/>
      <dgm:t>
        <a:bodyPr/>
        <a:lstStyle/>
        <a:p>
          <a:endParaRPr lang="en-US"/>
        </a:p>
      </dgm:t>
    </dgm:pt>
    <dgm:pt modelId="{9617AA7A-F377-4B10-84FE-D2551A43ED47}" type="sibTrans" cxnId="{47594F42-571E-4480-93DB-7E0552E83F9E}">
      <dgm:prSet/>
      <dgm:spPr/>
      <dgm:t>
        <a:bodyPr/>
        <a:lstStyle/>
        <a:p>
          <a:endParaRPr lang="en-US"/>
        </a:p>
      </dgm:t>
    </dgm:pt>
    <dgm:pt modelId="{3069CA20-A66F-4AE5-8D57-25F6622D8322}">
      <dgm:prSet custT="1"/>
      <dgm:spPr/>
      <dgm:t>
        <a:bodyPr/>
        <a:lstStyle/>
        <a:p>
          <a:pPr rtl="0"/>
          <a:r>
            <a:rPr lang="en-US" sz="2400" dirty="0" smtClean="0"/>
            <a:t>But, so long as the contract is silent, you (or your lawyer) can argue that A/E provides a “service” not a “product” and does not “warrant” the result---too many factors outside his or her control</a:t>
          </a:r>
          <a:endParaRPr lang="en-US" sz="2400" dirty="0"/>
        </a:p>
      </dgm:t>
    </dgm:pt>
    <dgm:pt modelId="{231E1632-C027-41D7-AA1A-8EAC7069BB5C}" type="parTrans" cxnId="{87B9A545-527F-4678-97A6-5F1E4D80B29D}">
      <dgm:prSet/>
      <dgm:spPr/>
      <dgm:t>
        <a:bodyPr/>
        <a:lstStyle/>
        <a:p>
          <a:endParaRPr lang="en-US"/>
        </a:p>
      </dgm:t>
    </dgm:pt>
    <dgm:pt modelId="{0ADDD0FD-6960-445F-B384-617DB46D1404}" type="sibTrans" cxnId="{87B9A545-527F-4678-97A6-5F1E4D80B29D}">
      <dgm:prSet/>
      <dgm:spPr/>
      <dgm:t>
        <a:bodyPr/>
        <a:lstStyle/>
        <a:p>
          <a:endParaRPr lang="en-US"/>
        </a:p>
      </dgm:t>
    </dgm:pt>
    <dgm:pt modelId="{CEB1C1F4-C68F-4ABF-84B5-47682FF443E8}">
      <dgm:prSet custT="1"/>
      <dgm:spPr/>
      <dgm:t>
        <a:bodyPr/>
        <a:lstStyle/>
        <a:p>
          <a:pPr rtl="0"/>
          <a:r>
            <a:rPr lang="en-US" sz="2400" dirty="0" smtClean="0"/>
            <a:t>Can usually get claim dismissed </a:t>
          </a:r>
          <a:endParaRPr lang="en-US" sz="2400" dirty="0"/>
        </a:p>
      </dgm:t>
    </dgm:pt>
    <dgm:pt modelId="{23345F26-E86B-42FE-939F-0D4F309EC433}" type="parTrans" cxnId="{E271BFC1-5EAA-4110-A96C-505FF76E8285}">
      <dgm:prSet/>
      <dgm:spPr/>
      <dgm:t>
        <a:bodyPr/>
        <a:lstStyle/>
        <a:p>
          <a:endParaRPr lang="en-US"/>
        </a:p>
      </dgm:t>
    </dgm:pt>
    <dgm:pt modelId="{3C5B510A-3199-4B3C-B6F9-8010D991BEDC}" type="sibTrans" cxnId="{E271BFC1-5EAA-4110-A96C-505FF76E8285}">
      <dgm:prSet/>
      <dgm:spPr/>
      <dgm:t>
        <a:bodyPr/>
        <a:lstStyle/>
        <a:p>
          <a:endParaRPr lang="en-US"/>
        </a:p>
      </dgm:t>
    </dgm:pt>
    <dgm:pt modelId="{254B086B-FA3B-409F-8E55-B38A8739DDD0}" type="pres">
      <dgm:prSet presAssocID="{C09961EA-DC2D-4156-940E-81EC13BD3BF3}" presName="Name0" presStyleCnt="0">
        <dgm:presLayoutVars>
          <dgm:dir/>
          <dgm:animLvl val="lvl"/>
          <dgm:resizeHandles val="exact"/>
        </dgm:presLayoutVars>
      </dgm:prSet>
      <dgm:spPr/>
      <dgm:t>
        <a:bodyPr/>
        <a:lstStyle/>
        <a:p>
          <a:endParaRPr lang="en-US"/>
        </a:p>
      </dgm:t>
    </dgm:pt>
    <dgm:pt modelId="{F8D18F92-E3D8-4248-B386-9DDBC897528C}" type="pres">
      <dgm:prSet presAssocID="{F2C2EC1E-0216-4582-8432-89E02AF3632E}" presName="linNode" presStyleCnt="0"/>
      <dgm:spPr/>
    </dgm:pt>
    <dgm:pt modelId="{244A720B-BD6E-4CD5-9B22-329EE2958C21}" type="pres">
      <dgm:prSet presAssocID="{F2C2EC1E-0216-4582-8432-89E02AF3632E}" presName="parentText" presStyleLbl="node1" presStyleIdx="0" presStyleCnt="1">
        <dgm:presLayoutVars>
          <dgm:chMax val="1"/>
          <dgm:bulletEnabled val="1"/>
        </dgm:presLayoutVars>
      </dgm:prSet>
      <dgm:spPr/>
      <dgm:t>
        <a:bodyPr/>
        <a:lstStyle/>
        <a:p>
          <a:endParaRPr lang="en-US"/>
        </a:p>
      </dgm:t>
    </dgm:pt>
    <dgm:pt modelId="{3F7A41AC-B90A-4954-A041-BA3323A69A28}" type="pres">
      <dgm:prSet presAssocID="{F2C2EC1E-0216-4582-8432-89E02AF3632E}" presName="descendantText" presStyleLbl="alignAccFollowNode1" presStyleIdx="0" presStyleCnt="1" custScaleY="119241">
        <dgm:presLayoutVars>
          <dgm:bulletEnabled val="1"/>
        </dgm:presLayoutVars>
      </dgm:prSet>
      <dgm:spPr/>
      <dgm:t>
        <a:bodyPr/>
        <a:lstStyle/>
        <a:p>
          <a:endParaRPr lang="en-US"/>
        </a:p>
      </dgm:t>
    </dgm:pt>
  </dgm:ptLst>
  <dgm:cxnLst>
    <dgm:cxn modelId="{9CF8AEDD-EC61-4728-8D52-C26F8B3DA881}" type="presOf" srcId="{C09961EA-DC2D-4156-940E-81EC13BD3BF3}" destId="{254B086B-FA3B-409F-8E55-B38A8739DDD0}" srcOrd="0" destOrd="0" presId="urn:microsoft.com/office/officeart/2005/8/layout/vList5"/>
    <dgm:cxn modelId="{E271BFC1-5EAA-4110-A96C-505FF76E8285}" srcId="{F2C2EC1E-0216-4582-8432-89E02AF3632E}" destId="{CEB1C1F4-C68F-4ABF-84B5-47682FF443E8}" srcOrd="2" destOrd="0" parTransId="{23345F26-E86B-42FE-939F-0D4F309EC433}" sibTransId="{3C5B510A-3199-4B3C-B6F9-8010D991BEDC}"/>
    <dgm:cxn modelId="{47594F42-571E-4480-93DB-7E0552E83F9E}" srcId="{F2C2EC1E-0216-4582-8432-89E02AF3632E}" destId="{CF77F24C-BB89-44A4-AA3D-B634306E4DE3}" srcOrd="0" destOrd="0" parTransId="{310CB43F-CCAF-4800-9BF1-F4D8B0458D86}" sibTransId="{9617AA7A-F377-4B10-84FE-D2551A43ED47}"/>
    <dgm:cxn modelId="{4FD455C9-9967-4D66-A759-4AEE18800DBA}" type="presOf" srcId="{CF77F24C-BB89-44A4-AA3D-B634306E4DE3}" destId="{3F7A41AC-B90A-4954-A041-BA3323A69A28}" srcOrd="0" destOrd="0" presId="urn:microsoft.com/office/officeart/2005/8/layout/vList5"/>
    <dgm:cxn modelId="{87B9A545-527F-4678-97A6-5F1E4D80B29D}" srcId="{F2C2EC1E-0216-4582-8432-89E02AF3632E}" destId="{3069CA20-A66F-4AE5-8D57-25F6622D8322}" srcOrd="1" destOrd="0" parTransId="{231E1632-C027-41D7-AA1A-8EAC7069BB5C}" sibTransId="{0ADDD0FD-6960-445F-B384-617DB46D1404}"/>
    <dgm:cxn modelId="{3787E4DC-10D1-4CF1-A0AD-3809D27FF21E}" type="presOf" srcId="{F2C2EC1E-0216-4582-8432-89E02AF3632E}" destId="{244A720B-BD6E-4CD5-9B22-329EE2958C21}" srcOrd="0" destOrd="0" presId="urn:microsoft.com/office/officeart/2005/8/layout/vList5"/>
    <dgm:cxn modelId="{041C0EEC-833C-4087-AFF5-2F16AC90A185}" srcId="{C09961EA-DC2D-4156-940E-81EC13BD3BF3}" destId="{F2C2EC1E-0216-4582-8432-89E02AF3632E}" srcOrd="0" destOrd="0" parTransId="{86F683BD-83BB-4D6C-8A3B-5543AA1A2559}" sibTransId="{9012A25A-B058-4145-8ABA-868460EC13B6}"/>
    <dgm:cxn modelId="{AF3B223E-CA8F-4132-B608-4EB7D22DB4A4}" type="presOf" srcId="{3069CA20-A66F-4AE5-8D57-25F6622D8322}" destId="{3F7A41AC-B90A-4954-A041-BA3323A69A28}" srcOrd="0" destOrd="1" presId="urn:microsoft.com/office/officeart/2005/8/layout/vList5"/>
    <dgm:cxn modelId="{04688321-44B8-42E0-9A80-4969C38657DD}" type="presOf" srcId="{CEB1C1F4-C68F-4ABF-84B5-47682FF443E8}" destId="{3F7A41AC-B90A-4954-A041-BA3323A69A28}" srcOrd="0" destOrd="2" presId="urn:microsoft.com/office/officeart/2005/8/layout/vList5"/>
    <dgm:cxn modelId="{A88B3F8D-E7CC-4285-8CD4-6E0892AF5987}" type="presParOf" srcId="{254B086B-FA3B-409F-8E55-B38A8739DDD0}" destId="{F8D18F92-E3D8-4248-B386-9DDBC897528C}" srcOrd="0" destOrd="0" presId="urn:microsoft.com/office/officeart/2005/8/layout/vList5"/>
    <dgm:cxn modelId="{301637E4-A6DF-47B8-AF40-25DA56057ACC}" type="presParOf" srcId="{F8D18F92-E3D8-4248-B386-9DDBC897528C}" destId="{244A720B-BD6E-4CD5-9B22-329EE2958C21}" srcOrd="0" destOrd="0" presId="urn:microsoft.com/office/officeart/2005/8/layout/vList5"/>
    <dgm:cxn modelId="{8CB9E648-A1CF-4F75-BD95-D135888CD171}" type="presParOf" srcId="{F8D18F92-E3D8-4248-B386-9DDBC897528C}" destId="{3F7A41AC-B90A-4954-A041-BA3323A69A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CE5F94D-95EA-4D04-8A91-76ECFDE4912C}"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58D13D1-5DE9-4A49-AA3B-33E3797D8984}">
      <dgm:prSet/>
      <dgm:spPr/>
      <dgm:t>
        <a:bodyPr/>
        <a:lstStyle/>
        <a:p>
          <a:pPr rtl="0"/>
          <a:r>
            <a:rPr lang="en-US" dirty="0" smtClean="0">
              <a:solidFill>
                <a:schemeClr val="bg1"/>
              </a:solidFill>
            </a:rPr>
            <a:t>But what is the real and bigger problem?</a:t>
          </a:r>
          <a:endParaRPr lang="en-US" dirty="0">
            <a:solidFill>
              <a:schemeClr val="bg1"/>
            </a:solidFill>
          </a:endParaRPr>
        </a:p>
      </dgm:t>
    </dgm:pt>
    <dgm:pt modelId="{778AF9F0-2391-4670-9E1E-533877585BDA}" type="parTrans" cxnId="{984BB89F-D5EA-406B-B228-A0C5F93BEDF1}">
      <dgm:prSet/>
      <dgm:spPr/>
      <dgm:t>
        <a:bodyPr/>
        <a:lstStyle/>
        <a:p>
          <a:endParaRPr lang="en-US">
            <a:solidFill>
              <a:schemeClr val="bg1"/>
            </a:solidFill>
          </a:endParaRPr>
        </a:p>
      </dgm:t>
    </dgm:pt>
    <dgm:pt modelId="{A0764989-06DB-4F30-8E5F-89399E85C57F}" type="sibTrans" cxnId="{984BB89F-D5EA-406B-B228-A0C5F93BEDF1}">
      <dgm:prSet/>
      <dgm:spPr/>
      <dgm:t>
        <a:bodyPr/>
        <a:lstStyle/>
        <a:p>
          <a:endParaRPr lang="en-US">
            <a:solidFill>
              <a:schemeClr val="bg1"/>
            </a:solidFill>
          </a:endParaRPr>
        </a:p>
      </dgm:t>
    </dgm:pt>
    <dgm:pt modelId="{552E31E2-CB3D-4720-BC84-A060BF547B36}">
      <dgm:prSet/>
      <dgm:spPr/>
      <dgm:t>
        <a:bodyPr/>
        <a:lstStyle/>
        <a:p>
          <a:pPr rtl="0"/>
          <a:r>
            <a:rPr lang="en-US" dirty="0" smtClean="0">
              <a:solidFill>
                <a:schemeClr val="bg1"/>
              </a:solidFill>
            </a:rPr>
            <a:t>Sometimes your client will ask you to </a:t>
          </a:r>
          <a:r>
            <a:rPr lang="en-US" u="sng" dirty="0" smtClean="0">
              <a:solidFill>
                <a:schemeClr val="bg1"/>
              </a:solidFill>
            </a:rPr>
            <a:t>expressly</a:t>
          </a:r>
          <a:r>
            <a:rPr lang="en-US" dirty="0" smtClean="0">
              <a:solidFill>
                <a:schemeClr val="bg1"/>
              </a:solidFill>
            </a:rPr>
            <a:t> provide a warranty and/or guarantee in your contract</a:t>
          </a:r>
          <a:endParaRPr lang="en-US" dirty="0">
            <a:solidFill>
              <a:schemeClr val="bg1"/>
            </a:solidFill>
          </a:endParaRPr>
        </a:p>
      </dgm:t>
    </dgm:pt>
    <dgm:pt modelId="{AFA108D2-2F28-4837-B28E-81EBC5ED11E2}" type="parTrans" cxnId="{39A7E8C1-E2B8-4039-82CE-42319B404171}">
      <dgm:prSet/>
      <dgm:spPr/>
      <dgm:t>
        <a:bodyPr/>
        <a:lstStyle/>
        <a:p>
          <a:endParaRPr lang="en-US">
            <a:solidFill>
              <a:schemeClr val="bg1"/>
            </a:solidFill>
          </a:endParaRPr>
        </a:p>
      </dgm:t>
    </dgm:pt>
    <dgm:pt modelId="{F331124E-05DF-4AB0-A701-0AA13567506F}" type="sibTrans" cxnId="{39A7E8C1-E2B8-4039-82CE-42319B404171}">
      <dgm:prSet/>
      <dgm:spPr/>
      <dgm:t>
        <a:bodyPr/>
        <a:lstStyle/>
        <a:p>
          <a:endParaRPr lang="en-US">
            <a:solidFill>
              <a:schemeClr val="bg1"/>
            </a:solidFill>
          </a:endParaRPr>
        </a:p>
      </dgm:t>
    </dgm:pt>
    <dgm:pt modelId="{5E905D9A-C194-400B-827F-07D6622CC4E8}">
      <dgm:prSet/>
      <dgm:spPr/>
      <dgm:t>
        <a:bodyPr/>
        <a:lstStyle/>
        <a:p>
          <a:pPr rtl="0"/>
          <a:r>
            <a:rPr lang="en-US" dirty="0" smtClean="0">
              <a:solidFill>
                <a:schemeClr val="bg1"/>
              </a:solidFill>
            </a:rPr>
            <a:t>Essentially is a backdoor way for your client to contractually demand performance above and beyond the standard of care---maybe even perfection</a:t>
          </a:r>
          <a:endParaRPr lang="en-US" dirty="0">
            <a:solidFill>
              <a:schemeClr val="bg1"/>
            </a:solidFill>
          </a:endParaRPr>
        </a:p>
      </dgm:t>
    </dgm:pt>
    <dgm:pt modelId="{B2674FD5-459F-4D67-BB09-C75CFF013156}" type="parTrans" cxnId="{48E6116A-5D04-4E6D-A7C9-E78FCBD6F658}">
      <dgm:prSet/>
      <dgm:spPr/>
      <dgm:t>
        <a:bodyPr/>
        <a:lstStyle/>
        <a:p>
          <a:endParaRPr lang="en-US">
            <a:solidFill>
              <a:schemeClr val="bg1"/>
            </a:solidFill>
          </a:endParaRPr>
        </a:p>
      </dgm:t>
    </dgm:pt>
    <dgm:pt modelId="{E5CFCDAB-3C41-49A2-B191-75DC8F0D696E}" type="sibTrans" cxnId="{48E6116A-5D04-4E6D-A7C9-E78FCBD6F658}">
      <dgm:prSet/>
      <dgm:spPr/>
      <dgm:t>
        <a:bodyPr/>
        <a:lstStyle/>
        <a:p>
          <a:endParaRPr lang="en-US">
            <a:solidFill>
              <a:schemeClr val="bg1"/>
            </a:solidFill>
          </a:endParaRPr>
        </a:p>
      </dgm:t>
    </dgm:pt>
    <dgm:pt modelId="{31195355-C8C0-47A9-A893-74DF4C804525}">
      <dgm:prSet/>
      <dgm:spPr/>
      <dgm:t>
        <a:bodyPr/>
        <a:lstStyle/>
        <a:p>
          <a:pPr rtl="0"/>
          <a:r>
            <a:rPr lang="en-US" dirty="0" smtClean="0">
              <a:solidFill>
                <a:schemeClr val="bg1"/>
              </a:solidFill>
            </a:rPr>
            <a:t>If you agree to such a clause, may not be covered by insurance (since you have assumed an obligation by contract that would not otherwise have by operation of law)</a:t>
          </a:r>
          <a:endParaRPr lang="en-US" dirty="0">
            <a:solidFill>
              <a:schemeClr val="bg1"/>
            </a:solidFill>
          </a:endParaRPr>
        </a:p>
      </dgm:t>
    </dgm:pt>
    <dgm:pt modelId="{46FB5BCD-1FCD-4A4F-A966-572CBC614B57}" type="parTrans" cxnId="{8FCDE6E5-483D-4002-850E-1924580ED91D}">
      <dgm:prSet/>
      <dgm:spPr/>
      <dgm:t>
        <a:bodyPr/>
        <a:lstStyle/>
        <a:p>
          <a:endParaRPr lang="en-US">
            <a:solidFill>
              <a:schemeClr val="bg1"/>
            </a:solidFill>
          </a:endParaRPr>
        </a:p>
      </dgm:t>
    </dgm:pt>
    <dgm:pt modelId="{E4D6B8A9-59E6-4C35-8E8F-A51D06E7F811}" type="sibTrans" cxnId="{8FCDE6E5-483D-4002-850E-1924580ED91D}">
      <dgm:prSet/>
      <dgm:spPr/>
      <dgm:t>
        <a:bodyPr/>
        <a:lstStyle/>
        <a:p>
          <a:endParaRPr lang="en-US">
            <a:solidFill>
              <a:schemeClr val="bg1"/>
            </a:solidFill>
          </a:endParaRPr>
        </a:p>
      </dgm:t>
    </dgm:pt>
    <dgm:pt modelId="{0FFBDD54-8D1E-43AD-B5FF-6BB4AE832073}" type="pres">
      <dgm:prSet presAssocID="{4CE5F94D-95EA-4D04-8A91-76ECFDE4912C}" presName="linear" presStyleCnt="0">
        <dgm:presLayoutVars>
          <dgm:animLvl val="lvl"/>
          <dgm:resizeHandles val="exact"/>
        </dgm:presLayoutVars>
      </dgm:prSet>
      <dgm:spPr/>
      <dgm:t>
        <a:bodyPr/>
        <a:lstStyle/>
        <a:p>
          <a:endParaRPr lang="en-US"/>
        </a:p>
      </dgm:t>
    </dgm:pt>
    <dgm:pt modelId="{7356DCC2-3EFE-4A70-B5F1-147EC112CAD9}" type="pres">
      <dgm:prSet presAssocID="{F58D13D1-5DE9-4A49-AA3B-33E3797D8984}" presName="parentText" presStyleLbl="node1" presStyleIdx="0" presStyleCnt="1">
        <dgm:presLayoutVars>
          <dgm:chMax val="0"/>
          <dgm:bulletEnabled val="1"/>
        </dgm:presLayoutVars>
      </dgm:prSet>
      <dgm:spPr/>
      <dgm:t>
        <a:bodyPr/>
        <a:lstStyle/>
        <a:p>
          <a:endParaRPr lang="en-US"/>
        </a:p>
      </dgm:t>
    </dgm:pt>
    <dgm:pt modelId="{3E570A05-C55E-4AE3-BBDC-FEDA0AF35343}" type="pres">
      <dgm:prSet presAssocID="{F58D13D1-5DE9-4A49-AA3B-33E3797D8984}" presName="childText" presStyleLbl="revTx" presStyleIdx="0" presStyleCnt="1">
        <dgm:presLayoutVars>
          <dgm:bulletEnabled val="1"/>
        </dgm:presLayoutVars>
      </dgm:prSet>
      <dgm:spPr/>
      <dgm:t>
        <a:bodyPr/>
        <a:lstStyle/>
        <a:p>
          <a:endParaRPr lang="en-US"/>
        </a:p>
      </dgm:t>
    </dgm:pt>
  </dgm:ptLst>
  <dgm:cxnLst>
    <dgm:cxn modelId="{984BB89F-D5EA-406B-B228-A0C5F93BEDF1}" srcId="{4CE5F94D-95EA-4D04-8A91-76ECFDE4912C}" destId="{F58D13D1-5DE9-4A49-AA3B-33E3797D8984}" srcOrd="0" destOrd="0" parTransId="{778AF9F0-2391-4670-9E1E-533877585BDA}" sibTransId="{A0764989-06DB-4F30-8E5F-89399E85C57F}"/>
    <dgm:cxn modelId="{39A7E8C1-E2B8-4039-82CE-42319B404171}" srcId="{F58D13D1-5DE9-4A49-AA3B-33E3797D8984}" destId="{552E31E2-CB3D-4720-BC84-A060BF547B36}" srcOrd="0" destOrd="0" parTransId="{AFA108D2-2F28-4837-B28E-81EBC5ED11E2}" sibTransId="{F331124E-05DF-4AB0-A701-0AA13567506F}"/>
    <dgm:cxn modelId="{8FCDE6E5-483D-4002-850E-1924580ED91D}" srcId="{F58D13D1-5DE9-4A49-AA3B-33E3797D8984}" destId="{31195355-C8C0-47A9-A893-74DF4C804525}" srcOrd="2" destOrd="0" parTransId="{46FB5BCD-1FCD-4A4F-A966-572CBC614B57}" sibTransId="{E4D6B8A9-59E6-4C35-8E8F-A51D06E7F811}"/>
    <dgm:cxn modelId="{3AC134E2-8F06-404C-BC07-4414D2C2D419}" type="presOf" srcId="{552E31E2-CB3D-4720-BC84-A060BF547B36}" destId="{3E570A05-C55E-4AE3-BBDC-FEDA0AF35343}" srcOrd="0" destOrd="0" presId="urn:microsoft.com/office/officeart/2005/8/layout/vList2"/>
    <dgm:cxn modelId="{34AEEE43-118F-4692-B914-F7DC95DBC5CE}" type="presOf" srcId="{31195355-C8C0-47A9-A893-74DF4C804525}" destId="{3E570A05-C55E-4AE3-BBDC-FEDA0AF35343}" srcOrd="0" destOrd="2" presId="urn:microsoft.com/office/officeart/2005/8/layout/vList2"/>
    <dgm:cxn modelId="{228020A8-48A6-48B4-9A33-ADA5BEE8A4BB}" type="presOf" srcId="{F58D13D1-5DE9-4A49-AA3B-33E3797D8984}" destId="{7356DCC2-3EFE-4A70-B5F1-147EC112CAD9}" srcOrd="0" destOrd="0" presId="urn:microsoft.com/office/officeart/2005/8/layout/vList2"/>
    <dgm:cxn modelId="{EB68F979-0B01-4054-BECB-C1E3AFC1B902}" type="presOf" srcId="{4CE5F94D-95EA-4D04-8A91-76ECFDE4912C}" destId="{0FFBDD54-8D1E-43AD-B5FF-6BB4AE832073}" srcOrd="0" destOrd="0" presId="urn:microsoft.com/office/officeart/2005/8/layout/vList2"/>
    <dgm:cxn modelId="{564FA8CB-89ED-49CC-B0F8-2D01FD0F537F}" type="presOf" srcId="{5E905D9A-C194-400B-827F-07D6622CC4E8}" destId="{3E570A05-C55E-4AE3-BBDC-FEDA0AF35343}" srcOrd="0" destOrd="1" presId="urn:microsoft.com/office/officeart/2005/8/layout/vList2"/>
    <dgm:cxn modelId="{48E6116A-5D04-4E6D-A7C9-E78FCBD6F658}" srcId="{F58D13D1-5DE9-4A49-AA3B-33E3797D8984}" destId="{5E905D9A-C194-400B-827F-07D6622CC4E8}" srcOrd="1" destOrd="0" parTransId="{B2674FD5-459F-4D67-BB09-C75CFF013156}" sibTransId="{E5CFCDAB-3C41-49A2-B191-75DC8F0D696E}"/>
    <dgm:cxn modelId="{EE86C361-C8ED-4CA2-807A-88313F1EB718}" type="presParOf" srcId="{0FFBDD54-8D1E-43AD-B5FF-6BB4AE832073}" destId="{7356DCC2-3EFE-4A70-B5F1-147EC112CAD9}" srcOrd="0" destOrd="0" presId="urn:microsoft.com/office/officeart/2005/8/layout/vList2"/>
    <dgm:cxn modelId="{405D7E33-3008-451E-B918-E308F9C55056}" type="presParOf" srcId="{0FFBDD54-8D1E-43AD-B5FF-6BB4AE832073}" destId="{3E570A05-C55E-4AE3-BBDC-FEDA0AF353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7F3150D-229B-44F1-BAAB-F990C82A1BA3}" type="doc">
      <dgm:prSet loTypeId="urn:microsoft.com/office/officeart/2005/8/layout/process1" loCatId="process" qsTypeId="urn:microsoft.com/office/officeart/2005/8/quickstyle/simple4" qsCatId="simple" csTypeId="urn:microsoft.com/office/officeart/2005/8/colors/colorful2" csCatId="colorful"/>
      <dgm:spPr/>
      <dgm:t>
        <a:bodyPr/>
        <a:lstStyle/>
        <a:p>
          <a:endParaRPr lang="en-US"/>
        </a:p>
      </dgm:t>
    </dgm:pt>
    <dgm:pt modelId="{264D62BC-ADC0-47ED-8EEF-79BCCFD34E2F}">
      <dgm:prSet/>
      <dgm:spPr/>
      <dgm:t>
        <a:bodyPr/>
        <a:lstStyle/>
        <a:p>
          <a:pPr rtl="0"/>
          <a:r>
            <a:rPr lang="en-US" dirty="0" smtClean="0"/>
            <a:t>What is the solution?</a:t>
          </a:r>
          <a:endParaRPr lang="en-US" dirty="0"/>
        </a:p>
      </dgm:t>
    </dgm:pt>
    <dgm:pt modelId="{F304792F-2573-4F07-AF17-01DB1DF05AD6}" type="parTrans" cxnId="{10BBF730-EC63-49CE-BF3B-2BCF32282EA6}">
      <dgm:prSet/>
      <dgm:spPr/>
      <dgm:t>
        <a:bodyPr/>
        <a:lstStyle/>
        <a:p>
          <a:endParaRPr lang="en-US"/>
        </a:p>
      </dgm:t>
    </dgm:pt>
    <dgm:pt modelId="{8CF20860-49E9-4A51-B681-F9391CD5E038}" type="sibTrans" cxnId="{10BBF730-EC63-49CE-BF3B-2BCF32282EA6}">
      <dgm:prSet/>
      <dgm:spPr/>
      <dgm:t>
        <a:bodyPr/>
        <a:lstStyle/>
        <a:p>
          <a:endParaRPr lang="en-US"/>
        </a:p>
      </dgm:t>
    </dgm:pt>
    <dgm:pt modelId="{7DD31408-7815-4D63-9184-075079CFD9FC}">
      <dgm:prSet/>
      <dgm:spPr/>
      <dgm:t>
        <a:bodyPr/>
        <a:lstStyle/>
        <a:p>
          <a:pPr rtl="0"/>
          <a:r>
            <a:rPr lang="en-US" dirty="0" smtClean="0"/>
            <a:t>Avoid </a:t>
          </a:r>
          <a:r>
            <a:rPr lang="en-US" u="sng" dirty="0" smtClean="0"/>
            <a:t>any and all</a:t>
          </a:r>
          <a:r>
            <a:rPr lang="en-US" dirty="0" smtClean="0"/>
            <a:t> contractual promises to warrant or guarantee your performance</a:t>
          </a:r>
          <a:endParaRPr lang="en-US" dirty="0"/>
        </a:p>
      </dgm:t>
    </dgm:pt>
    <dgm:pt modelId="{439896E0-2DD3-48ED-B9A5-2477EF901C5B}" type="parTrans" cxnId="{90078DA2-0A01-4605-8B61-9212AD1A827E}">
      <dgm:prSet/>
      <dgm:spPr/>
      <dgm:t>
        <a:bodyPr/>
        <a:lstStyle/>
        <a:p>
          <a:endParaRPr lang="en-US"/>
        </a:p>
      </dgm:t>
    </dgm:pt>
    <dgm:pt modelId="{3DD7D43A-AE33-42C2-A47C-E8BFDD0DCA21}" type="sibTrans" cxnId="{90078DA2-0A01-4605-8B61-9212AD1A827E}">
      <dgm:prSet/>
      <dgm:spPr/>
      <dgm:t>
        <a:bodyPr/>
        <a:lstStyle/>
        <a:p>
          <a:endParaRPr lang="en-US"/>
        </a:p>
      </dgm:t>
    </dgm:pt>
    <dgm:pt modelId="{69F6E62A-5610-4F0E-A194-2C8EF73F9F6C}">
      <dgm:prSet/>
      <dgm:spPr/>
      <dgm:t>
        <a:bodyPr/>
        <a:lstStyle/>
        <a:p>
          <a:pPr rtl="0"/>
          <a:r>
            <a:rPr lang="en-US" dirty="0" smtClean="0"/>
            <a:t>Explain that A/E’s provide a service </a:t>
          </a:r>
          <a:r>
            <a:rPr lang="en-US" u="sng" dirty="0" smtClean="0"/>
            <a:t>not</a:t>
          </a:r>
          <a:r>
            <a:rPr lang="en-US" dirty="0" smtClean="0"/>
            <a:t> a product and that you </a:t>
          </a:r>
          <a:r>
            <a:rPr lang="en-US" u="sng" dirty="0" smtClean="0"/>
            <a:t>cannot</a:t>
          </a:r>
          <a:r>
            <a:rPr lang="en-US" dirty="0" smtClean="0"/>
            <a:t> promise a result (especially when you have limited control over the end product)</a:t>
          </a:r>
          <a:endParaRPr lang="en-US" dirty="0"/>
        </a:p>
      </dgm:t>
    </dgm:pt>
    <dgm:pt modelId="{619C5AF0-1EDA-4601-A711-BC45BC274F03}" type="parTrans" cxnId="{08D08DBE-858A-4428-8BAE-5011743700B3}">
      <dgm:prSet/>
      <dgm:spPr/>
      <dgm:t>
        <a:bodyPr/>
        <a:lstStyle/>
        <a:p>
          <a:endParaRPr lang="en-US"/>
        </a:p>
      </dgm:t>
    </dgm:pt>
    <dgm:pt modelId="{28AC4569-B275-4B81-B0DA-5B03FDED74EE}" type="sibTrans" cxnId="{08D08DBE-858A-4428-8BAE-5011743700B3}">
      <dgm:prSet/>
      <dgm:spPr/>
      <dgm:t>
        <a:bodyPr/>
        <a:lstStyle/>
        <a:p>
          <a:endParaRPr lang="en-US"/>
        </a:p>
      </dgm:t>
    </dgm:pt>
    <dgm:pt modelId="{F4426223-4D7E-47F9-BF62-6F2067963E65}">
      <dgm:prSet/>
      <dgm:spPr/>
      <dgm:t>
        <a:bodyPr/>
        <a:lstStyle/>
        <a:p>
          <a:pPr rtl="0"/>
          <a:r>
            <a:rPr lang="en-US" dirty="0" smtClean="0"/>
            <a:t>Add a clause </a:t>
          </a:r>
          <a:r>
            <a:rPr lang="en-US" u="sng" dirty="0" smtClean="0"/>
            <a:t>disclaiming</a:t>
          </a:r>
          <a:r>
            <a:rPr lang="en-US" dirty="0" smtClean="0"/>
            <a:t> all warranties and guarantees</a:t>
          </a:r>
          <a:endParaRPr lang="en-US" dirty="0"/>
        </a:p>
      </dgm:t>
    </dgm:pt>
    <dgm:pt modelId="{7E686BA7-152A-44E1-AAC4-052D78F2AF02}" type="parTrans" cxnId="{F682FDA0-A248-421D-8734-03A01AE3408F}">
      <dgm:prSet/>
      <dgm:spPr/>
      <dgm:t>
        <a:bodyPr/>
        <a:lstStyle/>
        <a:p>
          <a:endParaRPr lang="en-US"/>
        </a:p>
      </dgm:t>
    </dgm:pt>
    <dgm:pt modelId="{176A683C-5DC1-4FD6-B7E1-31B6F12ED02C}" type="sibTrans" cxnId="{F682FDA0-A248-421D-8734-03A01AE3408F}">
      <dgm:prSet/>
      <dgm:spPr/>
      <dgm:t>
        <a:bodyPr/>
        <a:lstStyle/>
        <a:p>
          <a:endParaRPr lang="en-US"/>
        </a:p>
      </dgm:t>
    </dgm:pt>
    <dgm:pt modelId="{ABBA6A70-4ABA-4705-8DA0-A21A8CA63F86}" type="pres">
      <dgm:prSet presAssocID="{87F3150D-229B-44F1-BAAB-F990C82A1BA3}" presName="Name0" presStyleCnt="0">
        <dgm:presLayoutVars>
          <dgm:dir/>
          <dgm:resizeHandles val="exact"/>
        </dgm:presLayoutVars>
      </dgm:prSet>
      <dgm:spPr/>
      <dgm:t>
        <a:bodyPr/>
        <a:lstStyle/>
        <a:p>
          <a:endParaRPr lang="en-US"/>
        </a:p>
      </dgm:t>
    </dgm:pt>
    <dgm:pt modelId="{76C1CB59-6595-46B6-A9CB-EF8D3940898C}" type="pres">
      <dgm:prSet presAssocID="{264D62BC-ADC0-47ED-8EEF-79BCCFD34E2F}" presName="node" presStyleLbl="node1" presStyleIdx="0" presStyleCnt="1">
        <dgm:presLayoutVars>
          <dgm:bulletEnabled val="1"/>
        </dgm:presLayoutVars>
      </dgm:prSet>
      <dgm:spPr/>
      <dgm:t>
        <a:bodyPr/>
        <a:lstStyle/>
        <a:p>
          <a:endParaRPr lang="en-US"/>
        </a:p>
      </dgm:t>
    </dgm:pt>
  </dgm:ptLst>
  <dgm:cxnLst>
    <dgm:cxn modelId="{39EC985F-9B54-421D-A90D-A16CEF69E89F}" type="presOf" srcId="{F4426223-4D7E-47F9-BF62-6F2067963E65}" destId="{76C1CB59-6595-46B6-A9CB-EF8D3940898C}" srcOrd="0" destOrd="3" presId="urn:microsoft.com/office/officeart/2005/8/layout/process1"/>
    <dgm:cxn modelId="{90078DA2-0A01-4605-8B61-9212AD1A827E}" srcId="{264D62BC-ADC0-47ED-8EEF-79BCCFD34E2F}" destId="{7DD31408-7815-4D63-9184-075079CFD9FC}" srcOrd="0" destOrd="0" parTransId="{439896E0-2DD3-48ED-B9A5-2477EF901C5B}" sibTransId="{3DD7D43A-AE33-42C2-A47C-E8BFDD0DCA21}"/>
    <dgm:cxn modelId="{08D08DBE-858A-4428-8BAE-5011743700B3}" srcId="{264D62BC-ADC0-47ED-8EEF-79BCCFD34E2F}" destId="{69F6E62A-5610-4F0E-A194-2C8EF73F9F6C}" srcOrd="1" destOrd="0" parTransId="{619C5AF0-1EDA-4601-A711-BC45BC274F03}" sibTransId="{28AC4569-B275-4B81-B0DA-5B03FDED74EE}"/>
    <dgm:cxn modelId="{269D2EE6-B005-419D-A38D-F48E747149AB}" type="presOf" srcId="{264D62BC-ADC0-47ED-8EEF-79BCCFD34E2F}" destId="{76C1CB59-6595-46B6-A9CB-EF8D3940898C}" srcOrd="0" destOrd="0" presId="urn:microsoft.com/office/officeart/2005/8/layout/process1"/>
    <dgm:cxn modelId="{8663BD3F-3574-498F-9C5C-3251E1793A40}" type="presOf" srcId="{87F3150D-229B-44F1-BAAB-F990C82A1BA3}" destId="{ABBA6A70-4ABA-4705-8DA0-A21A8CA63F86}" srcOrd="0" destOrd="0" presId="urn:microsoft.com/office/officeart/2005/8/layout/process1"/>
    <dgm:cxn modelId="{A3C9A4E2-AE36-4DF4-A571-448D7BBD82D1}" type="presOf" srcId="{69F6E62A-5610-4F0E-A194-2C8EF73F9F6C}" destId="{76C1CB59-6595-46B6-A9CB-EF8D3940898C}" srcOrd="0" destOrd="2" presId="urn:microsoft.com/office/officeart/2005/8/layout/process1"/>
    <dgm:cxn modelId="{A2186E5A-F4F5-4A8C-B6A2-911AC3D1FE2B}" type="presOf" srcId="{7DD31408-7815-4D63-9184-075079CFD9FC}" destId="{76C1CB59-6595-46B6-A9CB-EF8D3940898C}" srcOrd="0" destOrd="1" presId="urn:microsoft.com/office/officeart/2005/8/layout/process1"/>
    <dgm:cxn modelId="{F682FDA0-A248-421D-8734-03A01AE3408F}" srcId="{264D62BC-ADC0-47ED-8EEF-79BCCFD34E2F}" destId="{F4426223-4D7E-47F9-BF62-6F2067963E65}" srcOrd="2" destOrd="0" parTransId="{7E686BA7-152A-44E1-AAC4-052D78F2AF02}" sibTransId="{176A683C-5DC1-4FD6-B7E1-31B6F12ED02C}"/>
    <dgm:cxn modelId="{10BBF730-EC63-49CE-BF3B-2BCF32282EA6}" srcId="{87F3150D-229B-44F1-BAAB-F990C82A1BA3}" destId="{264D62BC-ADC0-47ED-8EEF-79BCCFD34E2F}" srcOrd="0" destOrd="0" parTransId="{F304792F-2573-4F07-AF17-01DB1DF05AD6}" sibTransId="{8CF20860-49E9-4A51-B681-F9391CD5E038}"/>
    <dgm:cxn modelId="{12BAC76C-4785-4F98-8CF0-105EDF72970C}" type="presParOf" srcId="{ABBA6A70-4ABA-4705-8DA0-A21A8CA63F86}" destId="{76C1CB59-6595-46B6-A9CB-EF8D3940898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11DC53-F3BB-461F-A9AD-B20B3A4B6D9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E45DCCFE-3908-4CF3-A9BA-6704D5769992}">
      <dgm:prSet custT="1"/>
      <dgm:spPr/>
      <dgm:t>
        <a:bodyPr/>
        <a:lstStyle/>
        <a:p>
          <a:pPr rtl="0"/>
          <a:r>
            <a:rPr lang="en-US" sz="2400" dirty="0" smtClean="0"/>
            <a:t>“Certifications” are like warranties and guarantees---should be avoided where possible</a:t>
          </a:r>
          <a:endParaRPr lang="en-US" sz="2400" dirty="0"/>
        </a:p>
      </dgm:t>
    </dgm:pt>
    <dgm:pt modelId="{4BF6570C-ACC6-471F-AC23-523B11369DE9}" type="parTrans" cxnId="{DC93F575-6981-42A4-9C68-312178326327}">
      <dgm:prSet/>
      <dgm:spPr/>
      <dgm:t>
        <a:bodyPr/>
        <a:lstStyle/>
        <a:p>
          <a:endParaRPr lang="en-US"/>
        </a:p>
      </dgm:t>
    </dgm:pt>
    <dgm:pt modelId="{404BD0EB-93A6-429B-9CE4-C43773BC1339}" type="sibTrans" cxnId="{DC93F575-6981-42A4-9C68-312178326327}">
      <dgm:prSet/>
      <dgm:spPr/>
      <dgm:t>
        <a:bodyPr/>
        <a:lstStyle/>
        <a:p>
          <a:endParaRPr lang="en-US"/>
        </a:p>
      </dgm:t>
    </dgm:pt>
    <dgm:pt modelId="{211C5A74-A044-445B-B634-7DC6C4A33B07}">
      <dgm:prSet custT="1"/>
      <dgm:spPr/>
      <dgm:t>
        <a:bodyPr/>
        <a:lstStyle/>
        <a:p>
          <a:pPr rtl="0"/>
          <a:r>
            <a:rPr lang="en-US" sz="2400" dirty="0" smtClean="0"/>
            <a:t>Some “certifications” intrinsic to work i.e. civil engineers “certify” line and grade; geotechnical engineers “certify” fills</a:t>
          </a:r>
          <a:endParaRPr lang="en-US" sz="2400" dirty="0"/>
        </a:p>
      </dgm:t>
    </dgm:pt>
    <dgm:pt modelId="{8275061A-4017-4A98-894B-30347724BF25}" type="parTrans" cxnId="{5557CA39-683F-4711-9DF8-08F32837152C}">
      <dgm:prSet/>
      <dgm:spPr/>
      <dgm:t>
        <a:bodyPr/>
        <a:lstStyle/>
        <a:p>
          <a:endParaRPr lang="en-US"/>
        </a:p>
      </dgm:t>
    </dgm:pt>
    <dgm:pt modelId="{89068AC6-2B14-4CE4-B48A-FD8E36B44AE3}" type="sibTrans" cxnId="{5557CA39-683F-4711-9DF8-08F32837152C}">
      <dgm:prSet/>
      <dgm:spPr/>
      <dgm:t>
        <a:bodyPr/>
        <a:lstStyle/>
        <a:p>
          <a:endParaRPr lang="en-US"/>
        </a:p>
      </dgm:t>
    </dgm:pt>
    <dgm:pt modelId="{9CF2DB40-2DFF-4915-96C7-3DE687FDE725}">
      <dgm:prSet custT="1"/>
      <dgm:spPr/>
      <dgm:t>
        <a:bodyPr/>
        <a:lstStyle/>
        <a:p>
          <a:pPr rtl="0"/>
          <a:r>
            <a:rPr lang="en-US" sz="2400" dirty="0" smtClean="0"/>
            <a:t>Should limit to what is known factually</a:t>
          </a:r>
          <a:endParaRPr lang="en-US" sz="2400" dirty="0"/>
        </a:p>
      </dgm:t>
    </dgm:pt>
    <dgm:pt modelId="{4E5F35A7-2317-40E5-895C-F304F7AE5E6B}" type="parTrans" cxnId="{4FB4A896-FA4A-48A3-BA19-DD0FA0E64FDF}">
      <dgm:prSet/>
      <dgm:spPr/>
      <dgm:t>
        <a:bodyPr/>
        <a:lstStyle/>
        <a:p>
          <a:endParaRPr lang="en-US"/>
        </a:p>
      </dgm:t>
    </dgm:pt>
    <dgm:pt modelId="{CAD5B50B-265D-4A58-8C80-EA087B6EDDC2}" type="sibTrans" cxnId="{4FB4A896-FA4A-48A3-BA19-DD0FA0E64FDF}">
      <dgm:prSet/>
      <dgm:spPr/>
      <dgm:t>
        <a:bodyPr/>
        <a:lstStyle/>
        <a:p>
          <a:endParaRPr lang="en-US"/>
        </a:p>
      </dgm:t>
    </dgm:pt>
    <dgm:pt modelId="{E5D49A53-8C1E-4003-9FD7-3495BBCF0FD0}">
      <dgm:prSet custT="1"/>
      <dgm:spPr/>
      <dgm:t>
        <a:bodyPr/>
        <a:lstStyle/>
        <a:p>
          <a:pPr rtl="0"/>
          <a:r>
            <a:rPr lang="en-US" sz="2400" dirty="0" smtClean="0"/>
            <a:t>Avoid terms such as “I certify” or “I assure”</a:t>
          </a:r>
          <a:endParaRPr lang="en-US" sz="2400" dirty="0"/>
        </a:p>
      </dgm:t>
    </dgm:pt>
    <dgm:pt modelId="{BEC1A7F6-B8B2-416C-8EE8-69CADB877FB1}" type="parTrans" cxnId="{F37E75AF-ECC7-49BF-883B-A5B066640572}">
      <dgm:prSet/>
      <dgm:spPr/>
      <dgm:t>
        <a:bodyPr/>
        <a:lstStyle/>
        <a:p>
          <a:endParaRPr lang="en-US"/>
        </a:p>
      </dgm:t>
    </dgm:pt>
    <dgm:pt modelId="{AC069903-B215-4FBF-9850-2CFECCDC6433}" type="sibTrans" cxnId="{F37E75AF-ECC7-49BF-883B-A5B066640572}">
      <dgm:prSet/>
      <dgm:spPr/>
      <dgm:t>
        <a:bodyPr/>
        <a:lstStyle/>
        <a:p>
          <a:endParaRPr lang="en-US"/>
        </a:p>
      </dgm:t>
    </dgm:pt>
    <dgm:pt modelId="{4C3CAF51-DB42-42C4-867A-104A36A42A9B}">
      <dgm:prSet custT="1"/>
      <dgm:spPr/>
      <dgm:t>
        <a:bodyPr/>
        <a:lstStyle/>
        <a:p>
          <a:pPr rtl="0"/>
          <a:r>
            <a:rPr lang="en-US" sz="2400" dirty="0" smtClean="0"/>
            <a:t>Use terms such as “to the best of my knowledge” or “in my professional opinion”</a:t>
          </a:r>
          <a:endParaRPr lang="en-US" sz="2400" dirty="0"/>
        </a:p>
      </dgm:t>
    </dgm:pt>
    <dgm:pt modelId="{ABB88A31-2B18-4EFC-8448-8EB949C1D685}" type="parTrans" cxnId="{15B0318C-8A41-49E7-B14B-E52D3FDDF999}">
      <dgm:prSet/>
      <dgm:spPr/>
      <dgm:t>
        <a:bodyPr/>
        <a:lstStyle/>
        <a:p>
          <a:endParaRPr lang="en-US"/>
        </a:p>
      </dgm:t>
    </dgm:pt>
    <dgm:pt modelId="{EBB7A1EA-25A0-470F-9028-45D400B77C0F}" type="sibTrans" cxnId="{15B0318C-8A41-49E7-B14B-E52D3FDDF999}">
      <dgm:prSet/>
      <dgm:spPr/>
      <dgm:t>
        <a:bodyPr/>
        <a:lstStyle/>
        <a:p>
          <a:endParaRPr lang="en-US"/>
        </a:p>
      </dgm:t>
    </dgm:pt>
    <dgm:pt modelId="{847071C2-B6B4-4059-B646-E66E2197E470}" type="pres">
      <dgm:prSet presAssocID="{CC11DC53-F3BB-461F-A9AD-B20B3A4B6D96}" presName="linear" presStyleCnt="0">
        <dgm:presLayoutVars>
          <dgm:animLvl val="lvl"/>
          <dgm:resizeHandles val="exact"/>
        </dgm:presLayoutVars>
      </dgm:prSet>
      <dgm:spPr/>
      <dgm:t>
        <a:bodyPr/>
        <a:lstStyle/>
        <a:p>
          <a:endParaRPr lang="en-US"/>
        </a:p>
      </dgm:t>
    </dgm:pt>
    <dgm:pt modelId="{FA65BA65-9449-4EBB-A32E-3592CF89C246}" type="pres">
      <dgm:prSet presAssocID="{E45DCCFE-3908-4CF3-A9BA-6704D5769992}" presName="parentText" presStyleLbl="node1" presStyleIdx="0" presStyleCnt="5">
        <dgm:presLayoutVars>
          <dgm:chMax val="0"/>
          <dgm:bulletEnabled val="1"/>
        </dgm:presLayoutVars>
      </dgm:prSet>
      <dgm:spPr/>
      <dgm:t>
        <a:bodyPr/>
        <a:lstStyle/>
        <a:p>
          <a:endParaRPr lang="en-US"/>
        </a:p>
      </dgm:t>
    </dgm:pt>
    <dgm:pt modelId="{EA6529B7-5F3D-4C6E-B304-63EDDDECEB38}" type="pres">
      <dgm:prSet presAssocID="{404BD0EB-93A6-429B-9CE4-C43773BC1339}" presName="spacer" presStyleCnt="0"/>
      <dgm:spPr/>
    </dgm:pt>
    <dgm:pt modelId="{F96AA519-D5CB-42A4-AAB8-860EFB98DE01}" type="pres">
      <dgm:prSet presAssocID="{211C5A74-A044-445B-B634-7DC6C4A33B07}" presName="parentText" presStyleLbl="node1" presStyleIdx="1" presStyleCnt="5">
        <dgm:presLayoutVars>
          <dgm:chMax val="0"/>
          <dgm:bulletEnabled val="1"/>
        </dgm:presLayoutVars>
      </dgm:prSet>
      <dgm:spPr/>
      <dgm:t>
        <a:bodyPr/>
        <a:lstStyle/>
        <a:p>
          <a:endParaRPr lang="en-US"/>
        </a:p>
      </dgm:t>
    </dgm:pt>
    <dgm:pt modelId="{13CD94FB-AB95-489F-8158-3EFC02F1B3F6}" type="pres">
      <dgm:prSet presAssocID="{89068AC6-2B14-4CE4-B48A-FD8E36B44AE3}" presName="spacer" presStyleCnt="0"/>
      <dgm:spPr/>
    </dgm:pt>
    <dgm:pt modelId="{B275ED57-CBBC-4617-9803-5DF458BF5714}" type="pres">
      <dgm:prSet presAssocID="{9CF2DB40-2DFF-4915-96C7-3DE687FDE725}" presName="parentText" presStyleLbl="node1" presStyleIdx="2" presStyleCnt="5">
        <dgm:presLayoutVars>
          <dgm:chMax val="0"/>
          <dgm:bulletEnabled val="1"/>
        </dgm:presLayoutVars>
      </dgm:prSet>
      <dgm:spPr/>
      <dgm:t>
        <a:bodyPr/>
        <a:lstStyle/>
        <a:p>
          <a:endParaRPr lang="en-US"/>
        </a:p>
      </dgm:t>
    </dgm:pt>
    <dgm:pt modelId="{21E7336A-B643-4CA6-80D0-38995D54A0F9}" type="pres">
      <dgm:prSet presAssocID="{CAD5B50B-265D-4A58-8C80-EA087B6EDDC2}" presName="spacer" presStyleCnt="0"/>
      <dgm:spPr/>
    </dgm:pt>
    <dgm:pt modelId="{A6F7D8C5-409F-4F4B-ACBC-421B510E380D}" type="pres">
      <dgm:prSet presAssocID="{E5D49A53-8C1E-4003-9FD7-3495BBCF0FD0}" presName="parentText" presStyleLbl="node1" presStyleIdx="3" presStyleCnt="5">
        <dgm:presLayoutVars>
          <dgm:chMax val="0"/>
          <dgm:bulletEnabled val="1"/>
        </dgm:presLayoutVars>
      </dgm:prSet>
      <dgm:spPr/>
      <dgm:t>
        <a:bodyPr/>
        <a:lstStyle/>
        <a:p>
          <a:endParaRPr lang="en-US"/>
        </a:p>
      </dgm:t>
    </dgm:pt>
    <dgm:pt modelId="{9B55FDA5-6272-4839-8935-AE4141DAD3B5}" type="pres">
      <dgm:prSet presAssocID="{AC069903-B215-4FBF-9850-2CFECCDC6433}" presName="spacer" presStyleCnt="0"/>
      <dgm:spPr/>
    </dgm:pt>
    <dgm:pt modelId="{F8C0C094-629E-4B5B-BC56-4B9C07664475}" type="pres">
      <dgm:prSet presAssocID="{4C3CAF51-DB42-42C4-867A-104A36A42A9B}" presName="parentText" presStyleLbl="node1" presStyleIdx="4" presStyleCnt="5">
        <dgm:presLayoutVars>
          <dgm:chMax val="0"/>
          <dgm:bulletEnabled val="1"/>
        </dgm:presLayoutVars>
      </dgm:prSet>
      <dgm:spPr/>
      <dgm:t>
        <a:bodyPr/>
        <a:lstStyle/>
        <a:p>
          <a:endParaRPr lang="en-US"/>
        </a:p>
      </dgm:t>
    </dgm:pt>
  </dgm:ptLst>
  <dgm:cxnLst>
    <dgm:cxn modelId="{F37E75AF-ECC7-49BF-883B-A5B066640572}" srcId="{CC11DC53-F3BB-461F-A9AD-B20B3A4B6D96}" destId="{E5D49A53-8C1E-4003-9FD7-3495BBCF0FD0}" srcOrd="3" destOrd="0" parTransId="{BEC1A7F6-B8B2-416C-8EE8-69CADB877FB1}" sibTransId="{AC069903-B215-4FBF-9850-2CFECCDC6433}"/>
    <dgm:cxn modelId="{5ABCF6BD-7729-4461-9D6A-ACE981362DA8}" type="presOf" srcId="{CC11DC53-F3BB-461F-A9AD-B20B3A4B6D96}" destId="{847071C2-B6B4-4059-B646-E66E2197E470}" srcOrd="0" destOrd="0" presId="urn:microsoft.com/office/officeart/2005/8/layout/vList2"/>
    <dgm:cxn modelId="{76900894-9226-4499-808F-ABDCE2ED87A2}" type="presOf" srcId="{4C3CAF51-DB42-42C4-867A-104A36A42A9B}" destId="{F8C0C094-629E-4B5B-BC56-4B9C07664475}" srcOrd="0" destOrd="0" presId="urn:microsoft.com/office/officeart/2005/8/layout/vList2"/>
    <dgm:cxn modelId="{DC93F575-6981-42A4-9C68-312178326327}" srcId="{CC11DC53-F3BB-461F-A9AD-B20B3A4B6D96}" destId="{E45DCCFE-3908-4CF3-A9BA-6704D5769992}" srcOrd="0" destOrd="0" parTransId="{4BF6570C-ACC6-471F-AC23-523B11369DE9}" sibTransId="{404BD0EB-93A6-429B-9CE4-C43773BC1339}"/>
    <dgm:cxn modelId="{ED37B569-91BA-498E-8D9D-142233E367C1}" type="presOf" srcId="{E45DCCFE-3908-4CF3-A9BA-6704D5769992}" destId="{FA65BA65-9449-4EBB-A32E-3592CF89C246}" srcOrd="0" destOrd="0" presId="urn:microsoft.com/office/officeart/2005/8/layout/vList2"/>
    <dgm:cxn modelId="{14A0EF91-BE49-41B4-91C9-44D391CF2608}" type="presOf" srcId="{9CF2DB40-2DFF-4915-96C7-3DE687FDE725}" destId="{B275ED57-CBBC-4617-9803-5DF458BF5714}" srcOrd="0" destOrd="0" presId="urn:microsoft.com/office/officeart/2005/8/layout/vList2"/>
    <dgm:cxn modelId="{15B0318C-8A41-49E7-B14B-E52D3FDDF999}" srcId="{CC11DC53-F3BB-461F-A9AD-B20B3A4B6D96}" destId="{4C3CAF51-DB42-42C4-867A-104A36A42A9B}" srcOrd="4" destOrd="0" parTransId="{ABB88A31-2B18-4EFC-8448-8EB949C1D685}" sibTransId="{EBB7A1EA-25A0-470F-9028-45D400B77C0F}"/>
    <dgm:cxn modelId="{B88DA66F-8AA4-467B-966E-31033F1FFC96}" type="presOf" srcId="{211C5A74-A044-445B-B634-7DC6C4A33B07}" destId="{F96AA519-D5CB-42A4-AAB8-860EFB98DE01}" srcOrd="0" destOrd="0" presId="urn:microsoft.com/office/officeart/2005/8/layout/vList2"/>
    <dgm:cxn modelId="{582DE85F-E7A1-4793-9362-F39F35038704}" type="presOf" srcId="{E5D49A53-8C1E-4003-9FD7-3495BBCF0FD0}" destId="{A6F7D8C5-409F-4F4B-ACBC-421B510E380D}" srcOrd="0" destOrd="0" presId="urn:microsoft.com/office/officeart/2005/8/layout/vList2"/>
    <dgm:cxn modelId="{5557CA39-683F-4711-9DF8-08F32837152C}" srcId="{CC11DC53-F3BB-461F-A9AD-B20B3A4B6D96}" destId="{211C5A74-A044-445B-B634-7DC6C4A33B07}" srcOrd="1" destOrd="0" parTransId="{8275061A-4017-4A98-894B-30347724BF25}" sibTransId="{89068AC6-2B14-4CE4-B48A-FD8E36B44AE3}"/>
    <dgm:cxn modelId="{4FB4A896-FA4A-48A3-BA19-DD0FA0E64FDF}" srcId="{CC11DC53-F3BB-461F-A9AD-B20B3A4B6D96}" destId="{9CF2DB40-2DFF-4915-96C7-3DE687FDE725}" srcOrd="2" destOrd="0" parTransId="{4E5F35A7-2317-40E5-895C-F304F7AE5E6B}" sibTransId="{CAD5B50B-265D-4A58-8C80-EA087B6EDDC2}"/>
    <dgm:cxn modelId="{7BDAB612-AA04-48CD-844F-D8AC2C3BEB5C}" type="presParOf" srcId="{847071C2-B6B4-4059-B646-E66E2197E470}" destId="{FA65BA65-9449-4EBB-A32E-3592CF89C246}" srcOrd="0" destOrd="0" presId="urn:microsoft.com/office/officeart/2005/8/layout/vList2"/>
    <dgm:cxn modelId="{FAB8B24E-5A0A-4FF6-B674-D5CEFAF973CE}" type="presParOf" srcId="{847071C2-B6B4-4059-B646-E66E2197E470}" destId="{EA6529B7-5F3D-4C6E-B304-63EDDDECEB38}" srcOrd="1" destOrd="0" presId="urn:microsoft.com/office/officeart/2005/8/layout/vList2"/>
    <dgm:cxn modelId="{855E0055-CA80-4416-8584-DEFA91CCF43E}" type="presParOf" srcId="{847071C2-B6B4-4059-B646-E66E2197E470}" destId="{F96AA519-D5CB-42A4-AAB8-860EFB98DE01}" srcOrd="2" destOrd="0" presId="urn:microsoft.com/office/officeart/2005/8/layout/vList2"/>
    <dgm:cxn modelId="{2DE194FD-6091-4643-BCE3-8D1D5DDE24E4}" type="presParOf" srcId="{847071C2-B6B4-4059-B646-E66E2197E470}" destId="{13CD94FB-AB95-489F-8158-3EFC02F1B3F6}" srcOrd="3" destOrd="0" presId="urn:microsoft.com/office/officeart/2005/8/layout/vList2"/>
    <dgm:cxn modelId="{6CC50B7C-90E5-4154-B5BA-E5FA9C1D8CC7}" type="presParOf" srcId="{847071C2-B6B4-4059-B646-E66E2197E470}" destId="{B275ED57-CBBC-4617-9803-5DF458BF5714}" srcOrd="4" destOrd="0" presId="urn:microsoft.com/office/officeart/2005/8/layout/vList2"/>
    <dgm:cxn modelId="{74DA6234-249D-4E51-8483-5C292D1BC451}" type="presParOf" srcId="{847071C2-B6B4-4059-B646-E66E2197E470}" destId="{21E7336A-B643-4CA6-80D0-38995D54A0F9}" srcOrd="5" destOrd="0" presId="urn:microsoft.com/office/officeart/2005/8/layout/vList2"/>
    <dgm:cxn modelId="{DB56A958-D080-4AEA-9CDB-082AAFE06A53}" type="presParOf" srcId="{847071C2-B6B4-4059-B646-E66E2197E470}" destId="{A6F7D8C5-409F-4F4B-ACBC-421B510E380D}" srcOrd="6" destOrd="0" presId="urn:microsoft.com/office/officeart/2005/8/layout/vList2"/>
    <dgm:cxn modelId="{B9F31315-17A7-42DE-8BCB-ED31139E2F63}" type="presParOf" srcId="{847071C2-B6B4-4059-B646-E66E2197E470}" destId="{9B55FDA5-6272-4839-8935-AE4141DAD3B5}" srcOrd="7" destOrd="0" presId="urn:microsoft.com/office/officeart/2005/8/layout/vList2"/>
    <dgm:cxn modelId="{2497E4AC-7F53-4BE8-BD43-E022B2BB7E61}" type="presParOf" srcId="{847071C2-B6B4-4059-B646-E66E2197E470}" destId="{F8C0C094-629E-4B5B-BC56-4B9C076644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9BC8CA4-E9B3-46F8-9F77-EB89AA35764E}"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C11464A4-B9F9-48B1-A9A6-68585FECD902}">
      <dgm:prSet/>
      <dgm:spPr/>
      <dgm:t>
        <a:bodyPr/>
        <a:lstStyle/>
        <a:p>
          <a:pPr rtl="0"/>
          <a:r>
            <a:rPr lang="en-US" dirty="0" smtClean="0"/>
            <a:t>Express dispute resolution procedures:</a:t>
          </a:r>
          <a:endParaRPr lang="en-US" dirty="0"/>
        </a:p>
      </dgm:t>
    </dgm:pt>
    <dgm:pt modelId="{1ABB2614-2D98-4539-AE53-290CF2ECEE09}" type="parTrans" cxnId="{1028EAEA-323A-4C77-BD19-DFEC12E019CB}">
      <dgm:prSet/>
      <dgm:spPr/>
      <dgm:t>
        <a:bodyPr/>
        <a:lstStyle/>
        <a:p>
          <a:endParaRPr lang="en-US"/>
        </a:p>
      </dgm:t>
    </dgm:pt>
    <dgm:pt modelId="{082EC3D0-CAF8-4FFF-BFFC-92CE9240B439}" type="sibTrans" cxnId="{1028EAEA-323A-4C77-BD19-DFEC12E019CB}">
      <dgm:prSet/>
      <dgm:spPr/>
      <dgm:t>
        <a:bodyPr/>
        <a:lstStyle/>
        <a:p>
          <a:endParaRPr lang="en-US"/>
        </a:p>
      </dgm:t>
    </dgm:pt>
    <dgm:pt modelId="{306D5270-46FD-4FDF-8B20-82D9A0AA9DF1}">
      <dgm:prSet/>
      <dgm:spPr/>
      <dgm:t>
        <a:bodyPr/>
        <a:lstStyle/>
        <a:p>
          <a:pPr rtl="0"/>
          <a:r>
            <a:rPr lang="en-US" dirty="0" smtClean="0"/>
            <a:t>Mediation as a condition precedent </a:t>
          </a:r>
          <a:endParaRPr lang="en-US" dirty="0"/>
        </a:p>
      </dgm:t>
    </dgm:pt>
    <dgm:pt modelId="{8AD296A7-0F67-493F-B71D-848DB328211F}" type="parTrans" cxnId="{5234CEDF-A749-4465-BF39-1508CED79244}">
      <dgm:prSet/>
      <dgm:spPr/>
      <dgm:t>
        <a:bodyPr/>
        <a:lstStyle/>
        <a:p>
          <a:endParaRPr lang="en-US"/>
        </a:p>
      </dgm:t>
    </dgm:pt>
    <dgm:pt modelId="{4D65CD65-60CE-4537-A452-40B0E95F8C70}" type="sibTrans" cxnId="{5234CEDF-A749-4465-BF39-1508CED79244}">
      <dgm:prSet/>
      <dgm:spPr/>
      <dgm:t>
        <a:bodyPr/>
        <a:lstStyle/>
        <a:p>
          <a:endParaRPr lang="en-US"/>
        </a:p>
      </dgm:t>
    </dgm:pt>
    <dgm:pt modelId="{EED84D80-3949-4D00-8C72-268BA06B20F2}">
      <dgm:prSet/>
      <dgm:spPr/>
      <dgm:t>
        <a:bodyPr/>
        <a:lstStyle/>
        <a:p>
          <a:pPr rtl="0"/>
          <a:r>
            <a:rPr lang="en-US" dirty="0" smtClean="0"/>
            <a:t>Binding or non-binding arbitration</a:t>
          </a:r>
          <a:endParaRPr lang="en-US" dirty="0"/>
        </a:p>
      </dgm:t>
    </dgm:pt>
    <dgm:pt modelId="{D5F03A9D-B62E-4E6C-9A5A-4567EDA65314}" type="parTrans" cxnId="{21413A9E-6565-4A12-830D-4B7127D69131}">
      <dgm:prSet/>
      <dgm:spPr/>
      <dgm:t>
        <a:bodyPr/>
        <a:lstStyle/>
        <a:p>
          <a:endParaRPr lang="en-US"/>
        </a:p>
      </dgm:t>
    </dgm:pt>
    <dgm:pt modelId="{98812E08-3053-46B7-8CB1-AFA2041C261A}" type="sibTrans" cxnId="{21413A9E-6565-4A12-830D-4B7127D69131}">
      <dgm:prSet/>
      <dgm:spPr/>
      <dgm:t>
        <a:bodyPr/>
        <a:lstStyle/>
        <a:p>
          <a:endParaRPr lang="en-US"/>
        </a:p>
      </dgm:t>
    </dgm:pt>
    <dgm:pt modelId="{994A8EFE-25C3-4814-AED9-C524B27DBC7E}">
      <dgm:prSet/>
      <dgm:spPr/>
      <dgm:t>
        <a:bodyPr/>
        <a:lstStyle/>
        <a:p>
          <a:pPr rtl="0"/>
          <a:r>
            <a:rPr lang="en-US" dirty="0" smtClean="0"/>
            <a:t>Arbitration for fee disputes only </a:t>
          </a:r>
          <a:endParaRPr lang="en-US" dirty="0"/>
        </a:p>
      </dgm:t>
    </dgm:pt>
    <dgm:pt modelId="{9B0EE5C2-8AB3-45F1-AF16-6AF6444839B9}" type="parTrans" cxnId="{0E4A8CBF-5951-43E4-8C3A-5628C43FB7F1}">
      <dgm:prSet/>
      <dgm:spPr/>
      <dgm:t>
        <a:bodyPr/>
        <a:lstStyle/>
        <a:p>
          <a:endParaRPr lang="en-US"/>
        </a:p>
      </dgm:t>
    </dgm:pt>
    <dgm:pt modelId="{9C3E9CBA-ADA1-490D-998E-DDE07A525EE7}" type="sibTrans" cxnId="{0E4A8CBF-5951-43E4-8C3A-5628C43FB7F1}">
      <dgm:prSet/>
      <dgm:spPr/>
      <dgm:t>
        <a:bodyPr/>
        <a:lstStyle/>
        <a:p>
          <a:endParaRPr lang="en-US"/>
        </a:p>
      </dgm:t>
    </dgm:pt>
    <dgm:pt modelId="{3BF67635-DF80-4D38-B084-BAAA2D0B2F34}">
      <dgm:prSet/>
      <dgm:spPr/>
      <dgm:t>
        <a:bodyPr/>
        <a:lstStyle/>
        <a:p>
          <a:pPr rtl="0"/>
          <a:r>
            <a:rPr lang="en-US" dirty="0" smtClean="0"/>
            <a:t>Anti-joinder of third parties</a:t>
          </a:r>
          <a:endParaRPr lang="en-US" dirty="0"/>
        </a:p>
      </dgm:t>
    </dgm:pt>
    <dgm:pt modelId="{F80D8456-0703-4A8D-924D-E2FB225286A3}" type="parTrans" cxnId="{7AD752A9-C793-4CE3-A60A-3D7FF310FC39}">
      <dgm:prSet/>
      <dgm:spPr/>
      <dgm:t>
        <a:bodyPr/>
        <a:lstStyle/>
        <a:p>
          <a:endParaRPr lang="en-US"/>
        </a:p>
      </dgm:t>
    </dgm:pt>
    <dgm:pt modelId="{956F9130-325F-4C8A-AB79-901D76138D17}" type="sibTrans" cxnId="{7AD752A9-C793-4CE3-A60A-3D7FF310FC39}">
      <dgm:prSet/>
      <dgm:spPr/>
      <dgm:t>
        <a:bodyPr/>
        <a:lstStyle/>
        <a:p>
          <a:endParaRPr lang="en-US"/>
        </a:p>
      </dgm:t>
    </dgm:pt>
    <dgm:pt modelId="{E6BE9391-03B2-4AC6-9BB1-48139A985732}">
      <dgm:prSet/>
      <dgm:spPr/>
      <dgm:t>
        <a:bodyPr/>
        <a:lstStyle/>
        <a:p>
          <a:pPr rtl="0"/>
          <a:r>
            <a:rPr lang="en-US" dirty="0" smtClean="0"/>
            <a:t>Choice of law provisions</a:t>
          </a:r>
          <a:endParaRPr lang="en-US" dirty="0"/>
        </a:p>
      </dgm:t>
    </dgm:pt>
    <dgm:pt modelId="{380C0F99-DEEB-42FB-B0F2-9774837993F7}" type="parTrans" cxnId="{4D57792B-C0A6-4DDA-9521-E2E2AB7C9F31}">
      <dgm:prSet/>
      <dgm:spPr/>
      <dgm:t>
        <a:bodyPr/>
        <a:lstStyle/>
        <a:p>
          <a:endParaRPr lang="en-US"/>
        </a:p>
      </dgm:t>
    </dgm:pt>
    <dgm:pt modelId="{116AE768-DBB6-4140-9E98-7C3D184F08CA}" type="sibTrans" cxnId="{4D57792B-C0A6-4DDA-9521-E2E2AB7C9F31}">
      <dgm:prSet/>
      <dgm:spPr/>
      <dgm:t>
        <a:bodyPr/>
        <a:lstStyle/>
        <a:p>
          <a:endParaRPr lang="en-US"/>
        </a:p>
      </dgm:t>
    </dgm:pt>
    <dgm:pt modelId="{DEF82FDB-AC2C-4ACF-AB56-649B1247D468}">
      <dgm:prSet/>
      <dgm:spPr/>
      <dgm:t>
        <a:bodyPr/>
        <a:lstStyle/>
        <a:p>
          <a:pPr rtl="0"/>
          <a:r>
            <a:rPr lang="en-US" dirty="0" smtClean="0"/>
            <a:t>Choice of venue provisions</a:t>
          </a:r>
          <a:endParaRPr lang="en-US" dirty="0"/>
        </a:p>
      </dgm:t>
    </dgm:pt>
    <dgm:pt modelId="{12E1B4AD-CC0C-4EFE-8E42-0E0580B24D8A}" type="parTrans" cxnId="{CF0E53C6-2DB7-4B43-B641-304BE4E3B4CF}">
      <dgm:prSet/>
      <dgm:spPr/>
      <dgm:t>
        <a:bodyPr/>
        <a:lstStyle/>
        <a:p>
          <a:endParaRPr lang="en-US"/>
        </a:p>
      </dgm:t>
    </dgm:pt>
    <dgm:pt modelId="{044E9C14-C941-4628-9906-075111601159}" type="sibTrans" cxnId="{CF0E53C6-2DB7-4B43-B641-304BE4E3B4CF}">
      <dgm:prSet/>
      <dgm:spPr/>
      <dgm:t>
        <a:bodyPr/>
        <a:lstStyle/>
        <a:p>
          <a:endParaRPr lang="en-US"/>
        </a:p>
      </dgm:t>
    </dgm:pt>
    <dgm:pt modelId="{6F3DCF50-9BF8-4D52-B405-A38EE90D4449}">
      <dgm:prSet/>
      <dgm:spPr/>
      <dgm:t>
        <a:bodyPr/>
        <a:lstStyle/>
        <a:p>
          <a:pPr rtl="0"/>
          <a:r>
            <a:rPr lang="en-US" dirty="0" smtClean="0"/>
            <a:t>Jury trial versus Judge trial </a:t>
          </a:r>
          <a:endParaRPr lang="en-US" dirty="0"/>
        </a:p>
      </dgm:t>
    </dgm:pt>
    <dgm:pt modelId="{2A83CA5A-CA9B-42E7-9DDF-EAE9BEF0CF52}" type="parTrans" cxnId="{94220998-64FD-4C5A-B49C-A786CCCE7C4B}">
      <dgm:prSet/>
      <dgm:spPr/>
      <dgm:t>
        <a:bodyPr/>
        <a:lstStyle/>
        <a:p>
          <a:endParaRPr lang="en-US"/>
        </a:p>
      </dgm:t>
    </dgm:pt>
    <dgm:pt modelId="{1194E054-1EE1-40EE-8DB8-6BEF22F504F3}" type="sibTrans" cxnId="{94220998-64FD-4C5A-B49C-A786CCCE7C4B}">
      <dgm:prSet/>
      <dgm:spPr/>
      <dgm:t>
        <a:bodyPr/>
        <a:lstStyle/>
        <a:p>
          <a:endParaRPr lang="en-US"/>
        </a:p>
      </dgm:t>
    </dgm:pt>
    <dgm:pt modelId="{DF74F941-977E-49CA-84F0-5AA067E3DD27}" type="pres">
      <dgm:prSet presAssocID="{49BC8CA4-E9B3-46F8-9F77-EB89AA35764E}" presName="Name0" presStyleCnt="0">
        <dgm:presLayoutVars>
          <dgm:dir/>
          <dgm:animLvl val="lvl"/>
          <dgm:resizeHandles val="exact"/>
        </dgm:presLayoutVars>
      </dgm:prSet>
      <dgm:spPr/>
      <dgm:t>
        <a:bodyPr/>
        <a:lstStyle/>
        <a:p>
          <a:endParaRPr lang="en-US"/>
        </a:p>
      </dgm:t>
    </dgm:pt>
    <dgm:pt modelId="{6EE6A480-3FC9-46BF-9A3C-0944962A4C6F}" type="pres">
      <dgm:prSet presAssocID="{C11464A4-B9F9-48B1-A9A6-68585FECD902}" presName="linNode" presStyleCnt="0"/>
      <dgm:spPr/>
    </dgm:pt>
    <dgm:pt modelId="{D9F2D4B4-BDED-4FE3-B1F2-41AE3FDB9877}" type="pres">
      <dgm:prSet presAssocID="{C11464A4-B9F9-48B1-A9A6-68585FECD902}" presName="parentText" presStyleLbl="node1" presStyleIdx="0" presStyleCnt="1">
        <dgm:presLayoutVars>
          <dgm:chMax val="1"/>
          <dgm:bulletEnabled val="1"/>
        </dgm:presLayoutVars>
      </dgm:prSet>
      <dgm:spPr/>
      <dgm:t>
        <a:bodyPr/>
        <a:lstStyle/>
        <a:p>
          <a:endParaRPr lang="en-US"/>
        </a:p>
      </dgm:t>
    </dgm:pt>
    <dgm:pt modelId="{852BEE98-44F3-45B7-9158-B35D131E0CB1}" type="pres">
      <dgm:prSet presAssocID="{C11464A4-B9F9-48B1-A9A6-68585FECD902}" presName="descendantText" presStyleLbl="alignAccFollowNode1" presStyleIdx="0" presStyleCnt="1">
        <dgm:presLayoutVars>
          <dgm:bulletEnabled val="1"/>
        </dgm:presLayoutVars>
      </dgm:prSet>
      <dgm:spPr/>
      <dgm:t>
        <a:bodyPr/>
        <a:lstStyle/>
        <a:p>
          <a:endParaRPr lang="en-US"/>
        </a:p>
      </dgm:t>
    </dgm:pt>
  </dgm:ptLst>
  <dgm:cxnLst>
    <dgm:cxn modelId="{94220998-64FD-4C5A-B49C-A786CCCE7C4B}" srcId="{C11464A4-B9F9-48B1-A9A6-68585FECD902}" destId="{6F3DCF50-9BF8-4D52-B405-A38EE90D4449}" srcOrd="6" destOrd="0" parTransId="{2A83CA5A-CA9B-42E7-9DDF-EAE9BEF0CF52}" sibTransId="{1194E054-1EE1-40EE-8DB8-6BEF22F504F3}"/>
    <dgm:cxn modelId="{85B26666-F82C-4174-8EF3-F0AA97D121B7}" type="presOf" srcId="{EED84D80-3949-4D00-8C72-268BA06B20F2}" destId="{852BEE98-44F3-45B7-9158-B35D131E0CB1}" srcOrd="0" destOrd="1" presId="urn:microsoft.com/office/officeart/2005/8/layout/vList5"/>
    <dgm:cxn modelId="{7AD752A9-C793-4CE3-A60A-3D7FF310FC39}" srcId="{C11464A4-B9F9-48B1-A9A6-68585FECD902}" destId="{3BF67635-DF80-4D38-B084-BAAA2D0B2F34}" srcOrd="3" destOrd="0" parTransId="{F80D8456-0703-4A8D-924D-E2FB225286A3}" sibTransId="{956F9130-325F-4C8A-AB79-901D76138D17}"/>
    <dgm:cxn modelId="{21413A9E-6565-4A12-830D-4B7127D69131}" srcId="{C11464A4-B9F9-48B1-A9A6-68585FECD902}" destId="{EED84D80-3949-4D00-8C72-268BA06B20F2}" srcOrd="1" destOrd="0" parTransId="{D5F03A9D-B62E-4E6C-9A5A-4567EDA65314}" sibTransId="{98812E08-3053-46B7-8CB1-AFA2041C261A}"/>
    <dgm:cxn modelId="{1028EAEA-323A-4C77-BD19-DFEC12E019CB}" srcId="{49BC8CA4-E9B3-46F8-9F77-EB89AA35764E}" destId="{C11464A4-B9F9-48B1-A9A6-68585FECD902}" srcOrd="0" destOrd="0" parTransId="{1ABB2614-2D98-4539-AE53-290CF2ECEE09}" sibTransId="{082EC3D0-CAF8-4FFF-BFFC-92CE9240B439}"/>
    <dgm:cxn modelId="{818EF917-5032-41B6-9983-B8650343A220}" type="presOf" srcId="{E6BE9391-03B2-4AC6-9BB1-48139A985732}" destId="{852BEE98-44F3-45B7-9158-B35D131E0CB1}" srcOrd="0" destOrd="4" presId="urn:microsoft.com/office/officeart/2005/8/layout/vList5"/>
    <dgm:cxn modelId="{D8C5603A-D1B0-4251-B2D6-52C04A58C701}" type="presOf" srcId="{994A8EFE-25C3-4814-AED9-C524B27DBC7E}" destId="{852BEE98-44F3-45B7-9158-B35D131E0CB1}" srcOrd="0" destOrd="2" presId="urn:microsoft.com/office/officeart/2005/8/layout/vList5"/>
    <dgm:cxn modelId="{D0EE30E8-8756-4F7F-96A8-F9E0725CE221}" type="presOf" srcId="{49BC8CA4-E9B3-46F8-9F77-EB89AA35764E}" destId="{DF74F941-977E-49CA-84F0-5AA067E3DD27}" srcOrd="0" destOrd="0" presId="urn:microsoft.com/office/officeart/2005/8/layout/vList5"/>
    <dgm:cxn modelId="{CF0E53C6-2DB7-4B43-B641-304BE4E3B4CF}" srcId="{C11464A4-B9F9-48B1-A9A6-68585FECD902}" destId="{DEF82FDB-AC2C-4ACF-AB56-649B1247D468}" srcOrd="5" destOrd="0" parTransId="{12E1B4AD-CC0C-4EFE-8E42-0E0580B24D8A}" sibTransId="{044E9C14-C941-4628-9906-075111601159}"/>
    <dgm:cxn modelId="{5234CEDF-A749-4465-BF39-1508CED79244}" srcId="{C11464A4-B9F9-48B1-A9A6-68585FECD902}" destId="{306D5270-46FD-4FDF-8B20-82D9A0AA9DF1}" srcOrd="0" destOrd="0" parTransId="{8AD296A7-0F67-493F-B71D-848DB328211F}" sibTransId="{4D65CD65-60CE-4537-A452-40B0E95F8C70}"/>
    <dgm:cxn modelId="{4D57792B-C0A6-4DDA-9521-E2E2AB7C9F31}" srcId="{C11464A4-B9F9-48B1-A9A6-68585FECD902}" destId="{E6BE9391-03B2-4AC6-9BB1-48139A985732}" srcOrd="4" destOrd="0" parTransId="{380C0F99-DEEB-42FB-B0F2-9774837993F7}" sibTransId="{116AE768-DBB6-4140-9E98-7C3D184F08CA}"/>
    <dgm:cxn modelId="{87D7ED3F-8F28-430A-B6BD-10B495E90785}" type="presOf" srcId="{6F3DCF50-9BF8-4D52-B405-A38EE90D4449}" destId="{852BEE98-44F3-45B7-9158-B35D131E0CB1}" srcOrd="0" destOrd="6" presId="urn:microsoft.com/office/officeart/2005/8/layout/vList5"/>
    <dgm:cxn modelId="{7A01C3D7-8267-49B2-9305-2F97C335D88D}" type="presOf" srcId="{C11464A4-B9F9-48B1-A9A6-68585FECD902}" destId="{D9F2D4B4-BDED-4FE3-B1F2-41AE3FDB9877}" srcOrd="0" destOrd="0" presId="urn:microsoft.com/office/officeart/2005/8/layout/vList5"/>
    <dgm:cxn modelId="{D43911F5-6EB3-4F94-9BCB-638CDABDDC5F}" type="presOf" srcId="{3BF67635-DF80-4D38-B084-BAAA2D0B2F34}" destId="{852BEE98-44F3-45B7-9158-B35D131E0CB1}" srcOrd="0" destOrd="3" presId="urn:microsoft.com/office/officeart/2005/8/layout/vList5"/>
    <dgm:cxn modelId="{0E4A8CBF-5951-43E4-8C3A-5628C43FB7F1}" srcId="{C11464A4-B9F9-48B1-A9A6-68585FECD902}" destId="{994A8EFE-25C3-4814-AED9-C524B27DBC7E}" srcOrd="2" destOrd="0" parTransId="{9B0EE5C2-8AB3-45F1-AF16-6AF6444839B9}" sibTransId="{9C3E9CBA-ADA1-490D-998E-DDE07A525EE7}"/>
    <dgm:cxn modelId="{CC985E29-96ED-4D02-B31F-CE0D0A32DBBE}" type="presOf" srcId="{306D5270-46FD-4FDF-8B20-82D9A0AA9DF1}" destId="{852BEE98-44F3-45B7-9158-B35D131E0CB1}" srcOrd="0" destOrd="0" presId="urn:microsoft.com/office/officeart/2005/8/layout/vList5"/>
    <dgm:cxn modelId="{9162CE1C-AC91-4482-98FF-6A937B17DE83}" type="presOf" srcId="{DEF82FDB-AC2C-4ACF-AB56-649B1247D468}" destId="{852BEE98-44F3-45B7-9158-B35D131E0CB1}" srcOrd="0" destOrd="5" presId="urn:microsoft.com/office/officeart/2005/8/layout/vList5"/>
    <dgm:cxn modelId="{315D410A-3A51-4401-94D2-A33074C4EE61}" type="presParOf" srcId="{DF74F941-977E-49CA-84F0-5AA067E3DD27}" destId="{6EE6A480-3FC9-46BF-9A3C-0944962A4C6F}" srcOrd="0" destOrd="0" presId="urn:microsoft.com/office/officeart/2005/8/layout/vList5"/>
    <dgm:cxn modelId="{4E59CCEA-15CF-4DF5-BC3E-3D66A9D21652}" type="presParOf" srcId="{6EE6A480-3FC9-46BF-9A3C-0944962A4C6F}" destId="{D9F2D4B4-BDED-4FE3-B1F2-41AE3FDB9877}" srcOrd="0" destOrd="0" presId="urn:microsoft.com/office/officeart/2005/8/layout/vList5"/>
    <dgm:cxn modelId="{518A6FB1-CCA2-4F39-96B5-3CC2877A46A6}" type="presParOf" srcId="{6EE6A480-3FC9-46BF-9A3C-0944962A4C6F}" destId="{852BEE98-44F3-45B7-9158-B35D131E0C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879FF0-5574-4134-8B7D-9FEE72415F26}" type="doc">
      <dgm:prSet loTypeId="urn:microsoft.com/office/officeart/2005/8/layout/hList1" loCatId="list" qsTypeId="urn:microsoft.com/office/officeart/2005/8/quickstyle/simple3" qsCatId="simple" csTypeId="urn:microsoft.com/office/officeart/2005/8/colors/accent4_4" csCatId="accent4"/>
      <dgm:spPr/>
      <dgm:t>
        <a:bodyPr/>
        <a:lstStyle/>
        <a:p>
          <a:endParaRPr lang="en-US"/>
        </a:p>
      </dgm:t>
    </dgm:pt>
    <dgm:pt modelId="{853B0DA4-5D99-4D44-BFC4-1F0756AD2AAF}">
      <dgm:prSet/>
      <dgm:spPr/>
      <dgm:t>
        <a:bodyPr/>
        <a:lstStyle/>
        <a:p>
          <a:pPr rtl="0"/>
          <a:r>
            <a:rPr lang="en-US" dirty="0" smtClean="0"/>
            <a:t>What is the solution?</a:t>
          </a:r>
          <a:endParaRPr lang="en-US" dirty="0"/>
        </a:p>
      </dgm:t>
    </dgm:pt>
    <dgm:pt modelId="{D0054612-CD9A-4257-92D0-C2DCC09D6E56}" type="parTrans" cxnId="{19F81387-F9C1-49E6-A1B4-BC594504C802}">
      <dgm:prSet/>
      <dgm:spPr/>
      <dgm:t>
        <a:bodyPr/>
        <a:lstStyle/>
        <a:p>
          <a:endParaRPr lang="en-US"/>
        </a:p>
      </dgm:t>
    </dgm:pt>
    <dgm:pt modelId="{865EC27A-CFF4-4198-97CC-0E357ECECCD7}" type="sibTrans" cxnId="{19F81387-F9C1-49E6-A1B4-BC594504C802}">
      <dgm:prSet/>
      <dgm:spPr/>
      <dgm:t>
        <a:bodyPr/>
        <a:lstStyle/>
        <a:p>
          <a:endParaRPr lang="en-US"/>
        </a:p>
      </dgm:t>
    </dgm:pt>
    <dgm:pt modelId="{BE4F487E-E9D3-4493-B040-52BABB8F148D}">
      <dgm:prSet/>
      <dgm:spPr/>
      <dgm:t>
        <a:bodyPr/>
        <a:lstStyle/>
        <a:p>
          <a:pPr rtl="0"/>
          <a:r>
            <a:rPr lang="en-US" dirty="0" smtClean="0"/>
            <a:t>A/E’s must be absolutely sure their contracts </a:t>
          </a:r>
          <a:r>
            <a:rPr lang="en-US" u="sng" dirty="0" smtClean="0"/>
            <a:t>and</a:t>
          </a:r>
          <a:r>
            <a:rPr lang="en-US" dirty="0" smtClean="0"/>
            <a:t> the contractor’s general conditions place responsibility for the means, methods, techniques, sequences and procedures, as well as job site safety, squarely on the contractor</a:t>
          </a:r>
          <a:endParaRPr lang="en-US" dirty="0"/>
        </a:p>
      </dgm:t>
    </dgm:pt>
    <dgm:pt modelId="{42527E91-B20C-4F81-84B1-D8523D0A4181}" type="parTrans" cxnId="{945C56EF-3312-43C5-8390-6850DD7A7AA9}">
      <dgm:prSet/>
      <dgm:spPr/>
      <dgm:t>
        <a:bodyPr/>
        <a:lstStyle/>
        <a:p>
          <a:endParaRPr lang="en-US"/>
        </a:p>
      </dgm:t>
    </dgm:pt>
    <dgm:pt modelId="{F27157B0-84D1-4994-AD3A-9E86BB58FC04}" type="sibTrans" cxnId="{945C56EF-3312-43C5-8390-6850DD7A7AA9}">
      <dgm:prSet/>
      <dgm:spPr/>
      <dgm:t>
        <a:bodyPr/>
        <a:lstStyle/>
        <a:p>
          <a:endParaRPr lang="en-US"/>
        </a:p>
      </dgm:t>
    </dgm:pt>
    <dgm:pt modelId="{B4DB245C-DB35-41F7-8324-D07760189327}" type="pres">
      <dgm:prSet presAssocID="{9E879FF0-5574-4134-8B7D-9FEE72415F26}" presName="Name0" presStyleCnt="0">
        <dgm:presLayoutVars>
          <dgm:dir/>
          <dgm:animLvl val="lvl"/>
          <dgm:resizeHandles val="exact"/>
        </dgm:presLayoutVars>
      </dgm:prSet>
      <dgm:spPr/>
      <dgm:t>
        <a:bodyPr/>
        <a:lstStyle/>
        <a:p>
          <a:endParaRPr lang="en-US"/>
        </a:p>
      </dgm:t>
    </dgm:pt>
    <dgm:pt modelId="{22E59A19-A572-4EFF-9FD6-BA804682646D}" type="pres">
      <dgm:prSet presAssocID="{853B0DA4-5D99-4D44-BFC4-1F0756AD2AAF}" presName="composite" presStyleCnt="0"/>
      <dgm:spPr/>
    </dgm:pt>
    <dgm:pt modelId="{918A2A60-2FC9-4E1A-8811-45925C680749}" type="pres">
      <dgm:prSet presAssocID="{853B0DA4-5D99-4D44-BFC4-1F0756AD2AAF}" presName="parTx" presStyleLbl="alignNode1" presStyleIdx="0" presStyleCnt="1">
        <dgm:presLayoutVars>
          <dgm:chMax val="0"/>
          <dgm:chPref val="0"/>
          <dgm:bulletEnabled val="1"/>
        </dgm:presLayoutVars>
      </dgm:prSet>
      <dgm:spPr/>
      <dgm:t>
        <a:bodyPr/>
        <a:lstStyle/>
        <a:p>
          <a:endParaRPr lang="en-US"/>
        </a:p>
      </dgm:t>
    </dgm:pt>
    <dgm:pt modelId="{93ED2192-214D-4B54-A775-F96BE19D5F22}" type="pres">
      <dgm:prSet presAssocID="{853B0DA4-5D99-4D44-BFC4-1F0756AD2AAF}" presName="desTx" presStyleLbl="alignAccFollowNode1" presStyleIdx="0" presStyleCnt="1">
        <dgm:presLayoutVars>
          <dgm:bulletEnabled val="1"/>
        </dgm:presLayoutVars>
      </dgm:prSet>
      <dgm:spPr/>
      <dgm:t>
        <a:bodyPr/>
        <a:lstStyle/>
        <a:p>
          <a:endParaRPr lang="en-US"/>
        </a:p>
      </dgm:t>
    </dgm:pt>
  </dgm:ptLst>
  <dgm:cxnLst>
    <dgm:cxn modelId="{19F81387-F9C1-49E6-A1B4-BC594504C802}" srcId="{9E879FF0-5574-4134-8B7D-9FEE72415F26}" destId="{853B0DA4-5D99-4D44-BFC4-1F0756AD2AAF}" srcOrd="0" destOrd="0" parTransId="{D0054612-CD9A-4257-92D0-C2DCC09D6E56}" sibTransId="{865EC27A-CFF4-4198-97CC-0E357ECECCD7}"/>
    <dgm:cxn modelId="{35A45677-4FBC-4B8F-A045-19AE6E13334E}" type="presOf" srcId="{853B0DA4-5D99-4D44-BFC4-1F0756AD2AAF}" destId="{918A2A60-2FC9-4E1A-8811-45925C680749}" srcOrd="0" destOrd="0" presId="urn:microsoft.com/office/officeart/2005/8/layout/hList1"/>
    <dgm:cxn modelId="{945C56EF-3312-43C5-8390-6850DD7A7AA9}" srcId="{853B0DA4-5D99-4D44-BFC4-1F0756AD2AAF}" destId="{BE4F487E-E9D3-4493-B040-52BABB8F148D}" srcOrd="0" destOrd="0" parTransId="{42527E91-B20C-4F81-84B1-D8523D0A4181}" sibTransId="{F27157B0-84D1-4994-AD3A-9E86BB58FC04}"/>
    <dgm:cxn modelId="{869D2233-47DF-4F67-A03C-CC1BEC9D6A6D}" type="presOf" srcId="{BE4F487E-E9D3-4493-B040-52BABB8F148D}" destId="{93ED2192-214D-4B54-A775-F96BE19D5F22}" srcOrd="0" destOrd="0" presId="urn:microsoft.com/office/officeart/2005/8/layout/hList1"/>
    <dgm:cxn modelId="{9F624807-DD2D-499F-B77A-EDB2334210B0}" type="presOf" srcId="{9E879FF0-5574-4134-8B7D-9FEE72415F26}" destId="{B4DB245C-DB35-41F7-8324-D07760189327}" srcOrd="0" destOrd="0" presId="urn:microsoft.com/office/officeart/2005/8/layout/hList1"/>
    <dgm:cxn modelId="{0D486E86-6EF5-4BD2-86E6-79D5F1830877}" type="presParOf" srcId="{B4DB245C-DB35-41F7-8324-D07760189327}" destId="{22E59A19-A572-4EFF-9FD6-BA804682646D}" srcOrd="0" destOrd="0" presId="urn:microsoft.com/office/officeart/2005/8/layout/hList1"/>
    <dgm:cxn modelId="{67DF5D40-7219-4C9D-9061-E87153B73CDD}" type="presParOf" srcId="{22E59A19-A572-4EFF-9FD6-BA804682646D}" destId="{918A2A60-2FC9-4E1A-8811-45925C680749}" srcOrd="0" destOrd="0" presId="urn:microsoft.com/office/officeart/2005/8/layout/hList1"/>
    <dgm:cxn modelId="{B33C2E65-EEDA-4B01-BBB3-B8AC5C9729A0}" type="presParOf" srcId="{22E59A19-A572-4EFF-9FD6-BA804682646D}" destId="{93ED2192-214D-4B54-A775-F96BE19D5F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7F873DA-6EC3-41C5-B76D-8A4E9DBC0503}" type="doc">
      <dgm:prSet loTypeId="urn:microsoft.com/office/officeart/2005/8/layout/vList5" loCatId="list" qsTypeId="urn:microsoft.com/office/officeart/2005/8/quickstyle/simple3" qsCatId="simple" csTypeId="urn:microsoft.com/office/officeart/2005/8/colors/colorful1#3" csCatId="colorful" phldr="1"/>
      <dgm:spPr/>
      <dgm:t>
        <a:bodyPr/>
        <a:lstStyle/>
        <a:p>
          <a:endParaRPr lang="en-US"/>
        </a:p>
      </dgm:t>
    </dgm:pt>
    <dgm:pt modelId="{C555BCB0-B650-4A4B-BEB7-69C5FB293D42}">
      <dgm:prSet/>
      <dgm:spPr/>
      <dgm:t>
        <a:bodyPr/>
        <a:lstStyle/>
        <a:p>
          <a:pPr rtl="0"/>
          <a:r>
            <a:rPr lang="en-US" dirty="0" smtClean="0"/>
            <a:t>Limitations:</a:t>
          </a:r>
          <a:endParaRPr lang="en-US" dirty="0"/>
        </a:p>
      </dgm:t>
    </dgm:pt>
    <dgm:pt modelId="{EB3A0C47-4A7D-4A50-8344-240B2A7778CE}" type="parTrans" cxnId="{1C7E67D2-0A26-4807-BD47-69E521A6A00A}">
      <dgm:prSet/>
      <dgm:spPr/>
      <dgm:t>
        <a:bodyPr/>
        <a:lstStyle/>
        <a:p>
          <a:endParaRPr lang="en-US"/>
        </a:p>
      </dgm:t>
    </dgm:pt>
    <dgm:pt modelId="{138E8867-2DA6-42BE-BC22-221D578CDC61}" type="sibTrans" cxnId="{1C7E67D2-0A26-4807-BD47-69E521A6A00A}">
      <dgm:prSet/>
      <dgm:spPr/>
      <dgm:t>
        <a:bodyPr/>
        <a:lstStyle/>
        <a:p>
          <a:endParaRPr lang="en-US"/>
        </a:p>
      </dgm:t>
    </dgm:pt>
    <dgm:pt modelId="{5D2347CB-BA66-4F21-9F92-401A5CC940AE}">
      <dgm:prSet custT="1"/>
      <dgm:spPr/>
      <dgm:t>
        <a:bodyPr/>
        <a:lstStyle/>
        <a:p>
          <a:pPr rtl="0"/>
          <a:r>
            <a:rPr lang="en-US" sz="2800" dirty="0" smtClean="0"/>
            <a:t>Difficult to enforce especially when project is ongoing and you need to preserve the relationship with the client</a:t>
          </a:r>
          <a:endParaRPr lang="en-US" sz="2800" dirty="0"/>
        </a:p>
      </dgm:t>
    </dgm:pt>
    <dgm:pt modelId="{1E7F54CC-6E8A-4723-B3A1-2662A99C9D59}" type="parTrans" cxnId="{00F31EC3-9540-4BB9-86AE-E3FAF68AA814}">
      <dgm:prSet/>
      <dgm:spPr/>
      <dgm:t>
        <a:bodyPr/>
        <a:lstStyle/>
        <a:p>
          <a:endParaRPr lang="en-US"/>
        </a:p>
      </dgm:t>
    </dgm:pt>
    <dgm:pt modelId="{13F6B7DF-7CD5-428E-9A64-C99FB406EF8B}" type="sibTrans" cxnId="{00F31EC3-9540-4BB9-86AE-E3FAF68AA814}">
      <dgm:prSet/>
      <dgm:spPr/>
      <dgm:t>
        <a:bodyPr/>
        <a:lstStyle/>
        <a:p>
          <a:endParaRPr lang="en-US"/>
        </a:p>
      </dgm:t>
    </dgm:pt>
    <dgm:pt modelId="{81DB0AE3-C1BC-40C9-8BFE-E80057C56F91}">
      <dgm:prSet custT="1"/>
      <dgm:spPr/>
      <dgm:t>
        <a:bodyPr/>
        <a:lstStyle/>
        <a:p>
          <a:pPr rtl="0"/>
          <a:r>
            <a:rPr lang="en-US" sz="2800" dirty="0" smtClean="0"/>
            <a:t>Difficult to calculate damages in the event of a breach</a:t>
          </a:r>
          <a:endParaRPr lang="en-US" sz="2800" dirty="0"/>
        </a:p>
      </dgm:t>
    </dgm:pt>
    <dgm:pt modelId="{3CD5D1CD-1294-40DC-916A-894FBF26712A}" type="parTrans" cxnId="{5D6DA90D-A57C-4323-87D9-FF544A1104C6}">
      <dgm:prSet/>
      <dgm:spPr/>
      <dgm:t>
        <a:bodyPr/>
        <a:lstStyle/>
        <a:p>
          <a:endParaRPr lang="en-US"/>
        </a:p>
      </dgm:t>
    </dgm:pt>
    <dgm:pt modelId="{FA3B4677-E4D1-4A13-9ED0-F5ADC1BB4EBD}" type="sibTrans" cxnId="{5D6DA90D-A57C-4323-87D9-FF544A1104C6}">
      <dgm:prSet/>
      <dgm:spPr/>
      <dgm:t>
        <a:bodyPr/>
        <a:lstStyle/>
        <a:p>
          <a:endParaRPr lang="en-US"/>
        </a:p>
      </dgm:t>
    </dgm:pt>
    <dgm:pt modelId="{D30DB689-8134-47C7-88E0-327F36C5812C}">
      <dgm:prSet custT="1"/>
      <dgm:spPr/>
      <dgm:t>
        <a:bodyPr/>
        <a:lstStyle/>
        <a:p>
          <a:pPr rtl="0"/>
          <a:r>
            <a:rPr lang="en-US" sz="2800" dirty="0" smtClean="0"/>
            <a:t>May use primarily for purpose of “moral- suasion” </a:t>
          </a:r>
          <a:endParaRPr lang="en-US" sz="2800" dirty="0"/>
        </a:p>
      </dgm:t>
    </dgm:pt>
    <dgm:pt modelId="{93C36B02-7E32-43BB-84D8-46165167A811}" type="parTrans" cxnId="{5B0FDD34-CF11-40AB-A8BB-2A7AF656B072}">
      <dgm:prSet/>
      <dgm:spPr/>
      <dgm:t>
        <a:bodyPr/>
        <a:lstStyle/>
        <a:p>
          <a:endParaRPr lang="en-US"/>
        </a:p>
      </dgm:t>
    </dgm:pt>
    <dgm:pt modelId="{1A1D525E-F99F-4769-8A2D-B43CEC418DAB}" type="sibTrans" cxnId="{5B0FDD34-CF11-40AB-A8BB-2A7AF656B072}">
      <dgm:prSet/>
      <dgm:spPr/>
      <dgm:t>
        <a:bodyPr/>
        <a:lstStyle/>
        <a:p>
          <a:endParaRPr lang="en-US"/>
        </a:p>
      </dgm:t>
    </dgm:pt>
    <dgm:pt modelId="{59BFC72C-3FFD-4AF3-941D-800878C78D2B}" type="pres">
      <dgm:prSet presAssocID="{A7F873DA-6EC3-41C5-B76D-8A4E9DBC0503}" presName="Name0" presStyleCnt="0">
        <dgm:presLayoutVars>
          <dgm:dir/>
          <dgm:animLvl val="lvl"/>
          <dgm:resizeHandles val="exact"/>
        </dgm:presLayoutVars>
      </dgm:prSet>
      <dgm:spPr/>
      <dgm:t>
        <a:bodyPr/>
        <a:lstStyle/>
        <a:p>
          <a:endParaRPr lang="en-US"/>
        </a:p>
      </dgm:t>
    </dgm:pt>
    <dgm:pt modelId="{07C6B9DB-573A-416A-9AFE-984FA445D80D}" type="pres">
      <dgm:prSet presAssocID="{C555BCB0-B650-4A4B-BEB7-69C5FB293D42}" presName="linNode" presStyleCnt="0"/>
      <dgm:spPr/>
    </dgm:pt>
    <dgm:pt modelId="{1DAB3C02-4FEC-4920-BD27-59DC9260F031}" type="pres">
      <dgm:prSet presAssocID="{C555BCB0-B650-4A4B-BEB7-69C5FB293D42}" presName="parentText" presStyleLbl="node1" presStyleIdx="0" presStyleCnt="1">
        <dgm:presLayoutVars>
          <dgm:chMax val="1"/>
          <dgm:bulletEnabled val="1"/>
        </dgm:presLayoutVars>
      </dgm:prSet>
      <dgm:spPr/>
      <dgm:t>
        <a:bodyPr/>
        <a:lstStyle/>
        <a:p>
          <a:endParaRPr lang="en-US"/>
        </a:p>
      </dgm:t>
    </dgm:pt>
    <dgm:pt modelId="{1332C822-9F6B-4D48-905C-9F4C3FC71328}" type="pres">
      <dgm:prSet presAssocID="{C555BCB0-B650-4A4B-BEB7-69C5FB293D42}" presName="descendantText" presStyleLbl="alignAccFollowNode1" presStyleIdx="0" presStyleCnt="1">
        <dgm:presLayoutVars>
          <dgm:bulletEnabled val="1"/>
        </dgm:presLayoutVars>
      </dgm:prSet>
      <dgm:spPr/>
      <dgm:t>
        <a:bodyPr/>
        <a:lstStyle/>
        <a:p>
          <a:endParaRPr lang="en-US"/>
        </a:p>
      </dgm:t>
    </dgm:pt>
  </dgm:ptLst>
  <dgm:cxnLst>
    <dgm:cxn modelId="{00F31EC3-9540-4BB9-86AE-E3FAF68AA814}" srcId="{C555BCB0-B650-4A4B-BEB7-69C5FB293D42}" destId="{5D2347CB-BA66-4F21-9F92-401A5CC940AE}" srcOrd="0" destOrd="0" parTransId="{1E7F54CC-6E8A-4723-B3A1-2662A99C9D59}" sibTransId="{13F6B7DF-7CD5-428E-9A64-C99FB406EF8B}"/>
    <dgm:cxn modelId="{2A5645E5-5D77-4D6D-B467-D5409AABBC23}" type="presOf" srcId="{D30DB689-8134-47C7-88E0-327F36C5812C}" destId="{1332C822-9F6B-4D48-905C-9F4C3FC71328}" srcOrd="0" destOrd="2" presId="urn:microsoft.com/office/officeart/2005/8/layout/vList5"/>
    <dgm:cxn modelId="{D68B6165-9DDF-451A-8D03-FF1EF84541CE}" type="presOf" srcId="{5D2347CB-BA66-4F21-9F92-401A5CC940AE}" destId="{1332C822-9F6B-4D48-905C-9F4C3FC71328}" srcOrd="0" destOrd="0" presId="urn:microsoft.com/office/officeart/2005/8/layout/vList5"/>
    <dgm:cxn modelId="{0C84D742-ECA2-41E1-A5FA-FBAA21F3556C}" type="presOf" srcId="{C555BCB0-B650-4A4B-BEB7-69C5FB293D42}" destId="{1DAB3C02-4FEC-4920-BD27-59DC9260F031}" srcOrd="0" destOrd="0" presId="urn:microsoft.com/office/officeart/2005/8/layout/vList5"/>
    <dgm:cxn modelId="{5B0FDD34-CF11-40AB-A8BB-2A7AF656B072}" srcId="{C555BCB0-B650-4A4B-BEB7-69C5FB293D42}" destId="{D30DB689-8134-47C7-88E0-327F36C5812C}" srcOrd="2" destOrd="0" parTransId="{93C36B02-7E32-43BB-84D8-46165167A811}" sibTransId="{1A1D525E-F99F-4769-8A2D-B43CEC418DAB}"/>
    <dgm:cxn modelId="{1C7E67D2-0A26-4807-BD47-69E521A6A00A}" srcId="{A7F873DA-6EC3-41C5-B76D-8A4E9DBC0503}" destId="{C555BCB0-B650-4A4B-BEB7-69C5FB293D42}" srcOrd="0" destOrd="0" parTransId="{EB3A0C47-4A7D-4A50-8344-240B2A7778CE}" sibTransId="{138E8867-2DA6-42BE-BC22-221D578CDC61}"/>
    <dgm:cxn modelId="{5D6DA90D-A57C-4323-87D9-FF544A1104C6}" srcId="{C555BCB0-B650-4A4B-BEB7-69C5FB293D42}" destId="{81DB0AE3-C1BC-40C9-8BFE-E80057C56F91}" srcOrd="1" destOrd="0" parTransId="{3CD5D1CD-1294-40DC-916A-894FBF26712A}" sibTransId="{FA3B4677-E4D1-4A13-9ED0-F5ADC1BB4EBD}"/>
    <dgm:cxn modelId="{5A4A2253-A388-48DF-9514-E3BA37CA48D2}" type="presOf" srcId="{81DB0AE3-C1BC-40C9-8BFE-E80057C56F91}" destId="{1332C822-9F6B-4D48-905C-9F4C3FC71328}" srcOrd="0" destOrd="1" presId="urn:microsoft.com/office/officeart/2005/8/layout/vList5"/>
    <dgm:cxn modelId="{A68DA975-008A-422C-BD09-BEAF4990CE64}" type="presOf" srcId="{A7F873DA-6EC3-41C5-B76D-8A4E9DBC0503}" destId="{59BFC72C-3FFD-4AF3-941D-800878C78D2B}" srcOrd="0" destOrd="0" presId="urn:microsoft.com/office/officeart/2005/8/layout/vList5"/>
    <dgm:cxn modelId="{4F660726-5C08-43E4-9D21-0ED22F9B512D}" type="presParOf" srcId="{59BFC72C-3FFD-4AF3-941D-800878C78D2B}" destId="{07C6B9DB-573A-416A-9AFE-984FA445D80D}" srcOrd="0" destOrd="0" presId="urn:microsoft.com/office/officeart/2005/8/layout/vList5"/>
    <dgm:cxn modelId="{3CF8C104-724E-4FA7-9FE8-BA3E53AB23C9}" type="presParOf" srcId="{07C6B9DB-573A-416A-9AFE-984FA445D80D}" destId="{1DAB3C02-4FEC-4920-BD27-59DC9260F031}" srcOrd="0" destOrd="0" presId="urn:microsoft.com/office/officeart/2005/8/layout/vList5"/>
    <dgm:cxn modelId="{5C70B09C-480A-43A0-8D81-46F038613B60}" type="presParOf" srcId="{07C6B9DB-573A-416A-9AFE-984FA445D80D}" destId="{1332C822-9F6B-4D48-905C-9F4C3FC713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0BA978-D71C-4499-A2A4-8A8347D5396A}" type="doc">
      <dgm:prSet loTypeId="urn:microsoft.com/office/officeart/2005/8/layout/default#3" loCatId="list" qsTypeId="urn:microsoft.com/office/officeart/2005/8/quickstyle/simple4" qsCatId="simple" csTypeId="urn:microsoft.com/office/officeart/2005/8/colors/colorful3" csCatId="colorful" phldr="1"/>
      <dgm:spPr/>
      <dgm:t>
        <a:bodyPr/>
        <a:lstStyle/>
        <a:p>
          <a:endParaRPr lang="en-US"/>
        </a:p>
      </dgm:t>
    </dgm:pt>
    <dgm:pt modelId="{A884E58F-EFB4-409D-A9B0-11B317A3E70B}">
      <dgm:prSet phldrT="[Text]"/>
      <dgm:spPr/>
      <dgm:t>
        <a:bodyPr/>
        <a:lstStyle/>
        <a:p>
          <a:r>
            <a:rPr lang="en-US" dirty="0" smtClean="0"/>
            <a:t>Most far reaching implications</a:t>
          </a:r>
          <a:endParaRPr lang="en-US" dirty="0"/>
        </a:p>
      </dgm:t>
    </dgm:pt>
    <dgm:pt modelId="{8A9AD7E1-FE5F-4FB7-A366-C725B5D8D310}" type="parTrans" cxnId="{30FA329A-85C5-474D-B3FC-2E591003AD82}">
      <dgm:prSet/>
      <dgm:spPr/>
      <dgm:t>
        <a:bodyPr/>
        <a:lstStyle/>
        <a:p>
          <a:endParaRPr lang="en-US"/>
        </a:p>
      </dgm:t>
    </dgm:pt>
    <dgm:pt modelId="{BF4340E4-A22F-4E4A-B620-7CB2A4745823}" type="sibTrans" cxnId="{30FA329A-85C5-474D-B3FC-2E591003AD82}">
      <dgm:prSet/>
      <dgm:spPr/>
      <dgm:t>
        <a:bodyPr/>
        <a:lstStyle/>
        <a:p>
          <a:endParaRPr lang="en-US"/>
        </a:p>
      </dgm:t>
    </dgm:pt>
    <dgm:pt modelId="{04207485-4A4F-46D4-A7C0-7CD175432E34}">
      <dgm:prSet phldrT="[Text]"/>
      <dgm:spPr/>
      <dgm:t>
        <a:bodyPr/>
        <a:lstStyle/>
        <a:p>
          <a:r>
            <a:rPr lang="en-US" dirty="0" smtClean="0"/>
            <a:t>Most likely to radically shift risk </a:t>
          </a:r>
          <a:endParaRPr lang="en-US" dirty="0"/>
        </a:p>
      </dgm:t>
    </dgm:pt>
    <dgm:pt modelId="{05815076-E2C7-4FE0-A3BF-565D57C00CF3}" type="parTrans" cxnId="{138AAC35-E1E2-4950-97CB-CEB0CB3D364D}">
      <dgm:prSet/>
      <dgm:spPr/>
      <dgm:t>
        <a:bodyPr/>
        <a:lstStyle/>
        <a:p>
          <a:endParaRPr lang="en-US"/>
        </a:p>
      </dgm:t>
    </dgm:pt>
    <dgm:pt modelId="{8F1F067C-AB73-42A1-86D4-4054034DDB4A}" type="sibTrans" cxnId="{138AAC35-E1E2-4950-97CB-CEB0CB3D364D}">
      <dgm:prSet/>
      <dgm:spPr/>
      <dgm:t>
        <a:bodyPr/>
        <a:lstStyle/>
        <a:p>
          <a:endParaRPr lang="en-US"/>
        </a:p>
      </dgm:t>
    </dgm:pt>
    <dgm:pt modelId="{F5CF4FFA-47F4-4928-99CB-B1318834487D}">
      <dgm:prSet phldrT="[Text]"/>
      <dgm:spPr/>
      <dgm:t>
        <a:bodyPr/>
        <a:lstStyle/>
        <a:p>
          <a:r>
            <a:rPr lang="en-US" dirty="0" smtClean="0"/>
            <a:t>Most likely to radically shift costs</a:t>
          </a:r>
          <a:endParaRPr lang="en-US" dirty="0"/>
        </a:p>
      </dgm:t>
    </dgm:pt>
    <dgm:pt modelId="{8B34E807-BE01-4C1F-9C54-9363C82C991E}" type="parTrans" cxnId="{D0D7F433-23B2-4D3C-815B-149B0605A0A3}">
      <dgm:prSet/>
      <dgm:spPr/>
      <dgm:t>
        <a:bodyPr/>
        <a:lstStyle/>
        <a:p>
          <a:endParaRPr lang="en-US"/>
        </a:p>
      </dgm:t>
    </dgm:pt>
    <dgm:pt modelId="{8353CD02-21ED-4292-A0CE-4BF6973F2CCF}" type="sibTrans" cxnId="{D0D7F433-23B2-4D3C-815B-149B0605A0A3}">
      <dgm:prSet/>
      <dgm:spPr/>
      <dgm:t>
        <a:bodyPr/>
        <a:lstStyle/>
        <a:p>
          <a:endParaRPr lang="en-US"/>
        </a:p>
      </dgm:t>
    </dgm:pt>
    <dgm:pt modelId="{9C0B4A20-4156-41D2-9D65-9AD0F8C5E4AA}">
      <dgm:prSet phldrT="[Text]"/>
      <dgm:spPr/>
      <dgm:t>
        <a:bodyPr/>
        <a:lstStyle/>
        <a:p>
          <a:r>
            <a:rPr lang="en-US" dirty="0" smtClean="0"/>
            <a:t>Most difficult to negotiate</a:t>
          </a:r>
          <a:endParaRPr lang="en-US" dirty="0"/>
        </a:p>
      </dgm:t>
    </dgm:pt>
    <dgm:pt modelId="{BDFAA9C5-3579-4BA8-BF81-353696C294AD}" type="parTrans" cxnId="{FCCA4D45-37AE-40C2-87A5-830EA8E7D0B9}">
      <dgm:prSet/>
      <dgm:spPr/>
      <dgm:t>
        <a:bodyPr/>
        <a:lstStyle/>
        <a:p>
          <a:endParaRPr lang="en-US"/>
        </a:p>
      </dgm:t>
    </dgm:pt>
    <dgm:pt modelId="{0D2E73B6-3A9D-481C-8B97-2E1485CB6771}" type="sibTrans" cxnId="{FCCA4D45-37AE-40C2-87A5-830EA8E7D0B9}">
      <dgm:prSet/>
      <dgm:spPr/>
      <dgm:t>
        <a:bodyPr/>
        <a:lstStyle/>
        <a:p>
          <a:endParaRPr lang="en-US"/>
        </a:p>
      </dgm:t>
    </dgm:pt>
    <dgm:pt modelId="{A0A80B09-71EB-461E-8DA8-CEB509784D98}">
      <dgm:prSet phldrT="[Text]"/>
      <dgm:spPr/>
      <dgm:t>
        <a:bodyPr/>
        <a:lstStyle/>
        <a:p>
          <a:r>
            <a:rPr lang="en-US" dirty="0" smtClean="0"/>
            <a:t>Most likely to be the “deal breaker”</a:t>
          </a:r>
          <a:endParaRPr lang="en-US" dirty="0"/>
        </a:p>
      </dgm:t>
    </dgm:pt>
    <dgm:pt modelId="{EEAD30F4-BEC3-43E9-B6B1-2C41B557645F}" type="parTrans" cxnId="{1E4B5022-46C0-4972-ABD8-2D0D51B3956A}">
      <dgm:prSet/>
      <dgm:spPr/>
      <dgm:t>
        <a:bodyPr/>
        <a:lstStyle/>
        <a:p>
          <a:endParaRPr lang="en-US"/>
        </a:p>
      </dgm:t>
    </dgm:pt>
    <dgm:pt modelId="{426697AF-2389-4148-A64D-9C58D772ECB7}" type="sibTrans" cxnId="{1E4B5022-46C0-4972-ABD8-2D0D51B3956A}">
      <dgm:prSet/>
      <dgm:spPr/>
      <dgm:t>
        <a:bodyPr/>
        <a:lstStyle/>
        <a:p>
          <a:endParaRPr lang="en-US"/>
        </a:p>
      </dgm:t>
    </dgm:pt>
    <dgm:pt modelId="{34B95122-C2F7-4ED7-9680-B33E4CC70885}">
      <dgm:prSet phldrT="[Text]"/>
      <dgm:spPr/>
      <dgm:t>
        <a:bodyPr/>
        <a:lstStyle/>
        <a:p>
          <a:r>
            <a:rPr lang="en-US" dirty="0" smtClean="0"/>
            <a:t>Most litigated</a:t>
          </a:r>
          <a:endParaRPr lang="en-US" dirty="0"/>
        </a:p>
      </dgm:t>
    </dgm:pt>
    <dgm:pt modelId="{0DA50293-BC11-4454-986D-F97A282C8DFE}" type="parTrans" cxnId="{A2517A63-9DB9-46A0-989E-0595586E17B7}">
      <dgm:prSet/>
      <dgm:spPr/>
      <dgm:t>
        <a:bodyPr/>
        <a:lstStyle/>
        <a:p>
          <a:endParaRPr lang="en-US"/>
        </a:p>
      </dgm:t>
    </dgm:pt>
    <dgm:pt modelId="{9E0237A8-8AA3-402C-9D23-F19893E937F6}" type="sibTrans" cxnId="{A2517A63-9DB9-46A0-989E-0595586E17B7}">
      <dgm:prSet/>
      <dgm:spPr/>
      <dgm:t>
        <a:bodyPr/>
        <a:lstStyle/>
        <a:p>
          <a:endParaRPr lang="en-US"/>
        </a:p>
      </dgm:t>
    </dgm:pt>
    <dgm:pt modelId="{15AD9FE4-21E4-4CDD-8251-31ED2CA0FDD3}" type="pres">
      <dgm:prSet presAssocID="{430BA978-D71C-4499-A2A4-8A8347D5396A}" presName="diagram" presStyleCnt="0">
        <dgm:presLayoutVars>
          <dgm:dir/>
          <dgm:resizeHandles val="exact"/>
        </dgm:presLayoutVars>
      </dgm:prSet>
      <dgm:spPr/>
      <dgm:t>
        <a:bodyPr/>
        <a:lstStyle/>
        <a:p>
          <a:endParaRPr lang="en-US"/>
        </a:p>
      </dgm:t>
    </dgm:pt>
    <dgm:pt modelId="{FD4279D9-4B45-4C2D-B613-219CE93CBDF1}" type="pres">
      <dgm:prSet presAssocID="{A884E58F-EFB4-409D-A9B0-11B317A3E70B}" presName="node" presStyleLbl="node1" presStyleIdx="0" presStyleCnt="6">
        <dgm:presLayoutVars>
          <dgm:bulletEnabled val="1"/>
        </dgm:presLayoutVars>
      </dgm:prSet>
      <dgm:spPr/>
      <dgm:t>
        <a:bodyPr/>
        <a:lstStyle/>
        <a:p>
          <a:endParaRPr lang="en-US"/>
        </a:p>
      </dgm:t>
    </dgm:pt>
    <dgm:pt modelId="{C6C3A5E7-D1D7-484E-BBEC-F96EB2D5DA72}" type="pres">
      <dgm:prSet presAssocID="{BF4340E4-A22F-4E4A-B620-7CB2A4745823}" presName="sibTrans" presStyleCnt="0"/>
      <dgm:spPr/>
    </dgm:pt>
    <dgm:pt modelId="{D27FC6E5-097B-4840-BE48-3A8C4193DF44}" type="pres">
      <dgm:prSet presAssocID="{04207485-4A4F-46D4-A7C0-7CD175432E34}" presName="node" presStyleLbl="node1" presStyleIdx="1" presStyleCnt="6">
        <dgm:presLayoutVars>
          <dgm:bulletEnabled val="1"/>
        </dgm:presLayoutVars>
      </dgm:prSet>
      <dgm:spPr/>
      <dgm:t>
        <a:bodyPr/>
        <a:lstStyle/>
        <a:p>
          <a:endParaRPr lang="en-US"/>
        </a:p>
      </dgm:t>
    </dgm:pt>
    <dgm:pt modelId="{497A5A0E-98DB-489E-A61E-3E5041F8A751}" type="pres">
      <dgm:prSet presAssocID="{8F1F067C-AB73-42A1-86D4-4054034DDB4A}" presName="sibTrans" presStyleCnt="0"/>
      <dgm:spPr/>
    </dgm:pt>
    <dgm:pt modelId="{A9F42365-0F40-449A-9AB0-9AFE5F0106A0}" type="pres">
      <dgm:prSet presAssocID="{F5CF4FFA-47F4-4928-99CB-B1318834487D}" presName="node" presStyleLbl="node1" presStyleIdx="2" presStyleCnt="6">
        <dgm:presLayoutVars>
          <dgm:bulletEnabled val="1"/>
        </dgm:presLayoutVars>
      </dgm:prSet>
      <dgm:spPr/>
      <dgm:t>
        <a:bodyPr/>
        <a:lstStyle/>
        <a:p>
          <a:endParaRPr lang="en-US"/>
        </a:p>
      </dgm:t>
    </dgm:pt>
    <dgm:pt modelId="{2B8DDE4D-30B4-4843-A023-FD4A405F1E03}" type="pres">
      <dgm:prSet presAssocID="{8353CD02-21ED-4292-A0CE-4BF6973F2CCF}" presName="sibTrans" presStyleCnt="0"/>
      <dgm:spPr/>
    </dgm:pt>
    <dgm:pt modelId="{2C376F26-94A0-4000-A000-BB5F53A87A83}" type="pres">
      <dgm:prSet presAssocID="{9C0B4A20-4156-41D2-9D65-9AD0F8C5E4AA}" presName="node" presStyleLbl="node1" presStyleIdx="3" presStyleCnt="6">
        <dgm:presLayoutVars>
          <dgm:bulletEnabled val="1"/>
        </dgm:presLayoutVars>
      </dgm:prSet>
      <dgm:spPr/>
      <dgm:t>
        <a:bodyPr/>
        <a:lstStyle/>
        <a:p>
          <a:endParaRPr lang="en-US"/>
        </a:p>
      </dgm:t>
    </dgm:pt>
    <dgm:pt modelId="{4C50C865-02F3-4B71-9931-22CA5F2BC02A}" type="pres">
      <dgm:prSet presAssocID="{0D2E73B6-3A9D-481C-8B97-2E1485CB6771}" presName="sibTrans" presStyleCnt="0"/>
      <dgm:spPr/>
    </dgm:pt>
    <dgm:pt modelId="{1A16210C-8A3F-4D27-B088-0FB681A8C387}" type="pres">
      <dgm:prSet presAssocID="{A0A80B09-71EB-461E-8DA8-CEB509784D98}" presName="node" presStyleLbl="node1" presStyleIdx="4" presStyleCnt="6">
        <dgm:presLayoutVars>
          <dgm:bulletEnabled val="1"/>
        </dgm:presLayoutVars>
      </dgm:prSet>
      <dgm:spPr/>
      <dgm:t>
        <a:bodyPr/>
        <a:lstStyle/>
        <a:p>
          <a:endParaRPr lang="en-US"/>
        </a:p>
      </dgm:t>
    </dgm:pt>
    <dgm:pt modelId="{6FEE8BF8-A625-4041-8C03-AFF46EC9947C}" type="pres">
      <dgm:prSet presAssocID="{426697AF-2389-4148-A64D-9C58D772ECB7}" presName="sibTrans" presStyleCnt="0"/>
      <dgm:spPr/>
    </dgm:pt>
    <dgm:pt modelId="{3B30F5D9-7BBC-449E-97A7-0C0614B08777}" type="pres">
      <dgm:prSet presAssocID="{34B95122-C2F7-4ED7-9680-B33E4CC70885}" presName="node" presStyleLbl="node1" presStyleIdx="5" presStyleCnt="6">
        <dgm:presLayoutVars>
          <dgm:bulletEnabled val="1"/>
        </dgm:presLayoutVars>
      </dgm:prSet>
      <dgm:spPr/>
      <dgm:t>
        <a:bodyPr/>
        <a:lstStyle/>
        <a:p>
          <a:endParaRPr lang="en-US"/>
        </a:p>
      </dgm:t>
    </dgm:pt>
  </dgm:ptLst>
  <dgm:cxnLst>
    <dgm:cxn modelId="{1E4B5022-46C0-4972-ABD8-2D0D51B3956A}" srcId="{430BA978-D71C-4499-A2A4-8A8347D5396A}" destId="{A0A80B09-71EB-461E-8DA8-CEB509784D98}" srcOrd="4" destOrd="0" parTransId="{EEAD30F4-BEC3-43E9-B6B1-2C41B557645F}" sibTransId="{426697AF-2389-4148-A64D-9C58D772ECB7}"/>
    <dgm:cxn modelId="{D0D7F433-23B2-4D3C-815B-149B0605A0A3}" srcId="{430BA978-D71C-4499-A2A4-8A8347D5396A}" destId="{F5CF4FFA-47F4-4928-99CB-B1318834487D}" srcOrd="2" destOrd="0" parTransId="{8B34E807-BE01-4C1F-9C54-9363C82C991E}" sibTransId="{8353CD02-21ED-4292-A0CE-4BF6973F2CCF}"/>
    <dgm:cxn modelId="{0DA06CFC-823B-41D4-8CB8-51B3BBCFC43D}" type="presOf" srcId="{9C0B4A20-4156-41D2-9D65-9AD0F8C5E4AA}" destId="{2C376F26-94A0-4000-A000-BB5F53A87A83}" srcOrd="0" destOrd="0" presId="urn:microsoft.com/office/officeart/2005/8/layout/default#3"/>
    <dgm:cxn modelId="{30FA329A-85C5-474D-B3FC-2E591003AD82}" srcId="{430BA978-D71C-4499-A2A4-8A8347D5396A}" destId="{A884E58F-EFB4-409D-A9B0-11B317A3E70B}" srcOrd="0" destOrd="0" parTransId="{8A9AD7E1-FE5F-4FB7-A366-C725B5D8D310}" sibTransId="{BF4340E4-A22F-4E4A-B620-7CB2A4745823}"/>
    <dgm:cxn modelId="{4BD91A22-B89F-479F-985B-68577ECB356B}" type="presOf" srcId="{F5CF4FFA-47F4-4928-99CB-B1318834487D}" destId="{A9F42365-0F40-449A-9AB0-9AFE5F0106A0}" srcOrd="0" destOrd="0" presId="urn:microsoft.com/office/officeart/2005/8/layout/default#3"/>
    <dgm:cxn modelId="{AF6109FA-6716-4D47-B839-CE5E9A8CB91A}" type="presOf" srcId="{34B95122-C2F7-4ED7-9680-B33E4CC70885}" destId="{3B30F5D9-7BBC-449E-97A7-0C0614B08777}" srcOrd="0" destOrd="0" presId="urn:microsoft.com/office/officeart/2005/8/layout/default#3"/>
    <dgm:cxn modelId="{138AAC35-E1E2-4950-97CB-CEB0CB3D364D}" srcId="{430BA978-D71C-4499-A2A4-8A8347D5396A}" destId="{04207485-4A4F-46D4-A7C0-7CD175432E34}" srcOrd="1" destOrd="0" parTransId="{05815076-E2C7-4FE0-A3BF-565D57C00CF3}" sibTransId="{8F1F067C-AB73-42A1-86D4-4054034DDB4A}"/>
    <dgm:cxn modelId="{0CD59364-B78E-4ADC-B938-15B759156569}" type="presOf" srcId="{430BA978-D71C-4499-A2A4-8A8347D5396A}" destId="{15AD9FE4-21E4-4CDD-8251-31ED2CA0FDD3}" srcOrd="0" destOrd="0" presId="urn:microsoft.com/office/officeart/2005/8/layout/default#3"/>
    <dgm:cxn modelId="{93BB503F-33A4-4127-B67A-E7CD808C860D}" type="presOf" srcId="{A884E58F-EFB4-409D-A9B0-11B317A3E70B}" destId="{FD4279D9-4B45-4C2D-B613-219CE93CBDF1}" srcOrd="0" destOrd="0" presId="urn:microsoft.com/office/officeart/2005/8/layout/default#3"/>
    <dgm:cxn modelId="{8CA52510-CD2A-4785-B797-00AD4A8EA8FC}" type="presOf" srcId="{04207485-4A4F-46D4-A7C0-7CD175432E34}" destId="{D27FC6E5-097B-4840-BE48-3A8C4193DF44}" srcOrd="0" destOrd="0" presId="urn:microsoft.com/office/officeart/2005/8/layout/default#3"/>
    <dgm:cxn modelId="{97C7796A-A6AE-404B-8BCF-1C99B088500E}" type="presOf" srcId="{A0A80B09-71EB-461E-8DA8-CEB509784D98}" destId="{1A16210C-8A3F-4D27-B088-0FB681A8C387}" srcOrd="0" destOrd="0" presId="urn:microsoft.com/office/officeart/2005/8/layout/default#3"/>
    <dgm:cxn modelId="{A2517A63-9DB9-46A0-989E-0595586E17B7}" srcId="{430BA978-D71C-4499-A2A4-8A8347D5396A}" destId="{34B95122-C2F7-4ED7-9680-B33E4CC70885}" srcOrd="5" destOrd="0" parTransId="{0DA50293-BC11-4454-986D-F97A282C8DFE}" sibTransId="{9E0237A8-8AA3-402C-9D23-F19893E937F6}"/>
    <dgm:cxn modelId="{FCCA4D45-37AE-40C2-87A5-830EA8E7D0B9}" srcId="{430BA978-D71C-4499-A2A4-8A8347D5396A}" destId="{9C0B4A20-4156-41D2-9D65-9AD0F8C5E4AA}" srcOrd="3" destOrd="0" parTransId="{BDFAA9C5-3579-4BA8-BF81-353696C294AD}" sibTransId="{0D2E73B6-3A9D-481C-8B97-2E1485CB6771}"/>
    <dgm:cxn modelId="{01123ED1-F0CF-4979-8C25-09186C51716F}" type="presParOf" srcId="{15AD9FE4-21E4-4CDD-8251-31ED2CA0FDD3}" destId="{FD4279D9-4B45-4C2D-B613-219CE93CBDF1}" srcOrd="0" destOrd="0" presId="urn:microsoft.com/office/officeart/2005/8/layout/default#3"/>
    <dgm:cxn modelId="{54630116-6A88-4FA5-A5C1-16BF692900E1}" type="presParOf" srcId="{15AD9FE4-21E4-4CDD-8251-31ED2CA0FDD3}" destId="{C6C3A5E7-D1D7-484E-BBEC-F96EB2D5DA72}" srcOrd="1" destOrd="0" presId="urn:microsoft.com/office/officeart/2005/8/layout/default#3"/>
    <dgm:cxn modelId="{31BFB46C-804C-40BB-97F5-E403520D700B}" type="presParOf" srcId="{15AD9FE4-21E4-4CDD-8251-31ED2CA0FDD3}" destId="{D27FC6E5-097B-4840-BE48-3A8C4193DF44}" srcOrd="2" destOrd="0" presId="urn:microsoft.com/office/officeart/2005/8/layout/default#3"/>
    <dgm:cxn modelId="{F408F0D6-B20D-48B9-AF78-5FDD332D8159}" type="presParOf" srcId="{15AD9FE4-21E4-4CDD-8251-31ED2CA0FDD3}" destId="{497A5A0E-98DB-489E-A61E-3E5041F8A751}" srcOrd="3" destOrd="0" presId="urn:microsoft.com/office/officeart/2005/8/layout/default#3"/>
    <dgm:cxn modelId="{732DEC72-9925-4E45-8782-0C35F17ACF90}" type="presParOf" srcId="{15AD9FE4-21E4-4CDD-8251-31ED2CA0FDD3}" destId="{A9F42365-0F40-449A-9AB0-9AFE5F0106A0}" srcOrd="4" destOrd="0" presId="urn:microsoft.com/office/officeart/2005/8/layout/default#3"/>
    <dgm:cxn modelId="{E2CE75BF-338A-4B99-BBCE-792BB713D05B}" type="presParOf" srcId="{15AD9FE4-21E4-4CDD-8251-31ED2CA0FDD3}" destId="{2B8DDE4D-30B4-4843-A023-FD4A405F1E03}" srcOrd="5" destOrd="0" presId="urn:microsoft.com/office/officeart/2005/8/layout/default#3"/>
    <dgm:cxn modelId="{A2DF8DF2-68DB-41D2-9339-8430FAA3378B}" type="presParOf" srcId="{15AD9FE4-21E4-4CDD-8251-31ED2CA0FDD3}" destId="{2C376F26-94A0-4000-A000-BB5F53A87A83}" srcOrd="6" destOrd="0" presId="urn:microsoft.com/office/officeart/2005/8/layout/default#3"/>
    <dgm:cxn modelId="{B5379AE2-D37D-4657-A25F-12128C505A01}" type="presParOf" srcId="{15AD9FE4-21E4-4CDD-8251-31ED2CA0FDD3}" destId="{4C50C865-02F3-4B71-9931-22CA5F2BC02A}" srcOrd="7" destOrd="0" presId="urn:microsoft.com/office/officeart/2005/8/layout/default#3"/>
    <dgm:cxn modelId="{2EE4AFFE-955D-41BF-993E-F0BB3ABC2F2C}" type="presParOf" srcId="{15AD9FE4-21E4-4CDD-8251-31ED2CA0FDD3}" destId="{1A16210C-8A3F-4D27-B088-0FB681A8C387}" srcOrd="8" destOrd="0" presId="urn:microsoft.com/office/officeart/2005/8/layout/default#3"/>
    <dgm:cxn modelId="{0872479F-9A20-4E5F-9D41-F16E53D82443}" type="presParOf" srcId="{15AD9FE4-21E4-4CDD-8251-31ED2CA0FDD3}" destId="{6FEE8BF8-A625-4041-8C03-AFF46EC9947C}" srcOrd="9" destOrd="0" presId="urn:microsoft.com/office/officeart/2005/8/layout/default#3"/>
    <dgm:cxn modelId="{9CBD572A-9F21-4682-B147-87DFC90D51A5}" type="presParOf" srcId="{15AD9FE4-21E4-4CDD-8251-31ED2CA0FDD3}" destId="{3B30F5D9-7BBC-449E-97A7-0C0614B08777}" srcOrd="1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7D85A01-0498-4A7E-81B0-F16D3F1E7B3C}" type="doc">
      <dgm:prSet loTypeId="urn:microsoft.com/office/officeart/2005/8/layout/hList1" loCatId="list" qsTypeId="urn:microsoft.com/office/officeart/2005/8/quickstyle/simple5" qsCatId="simple" csTypeId="urn:microsoft.com/office/officeart/2005/8/colors/colorful3" csCatId="colorful"/>
      <dgm:spPr/>
      <dgm:t>
        <a:bodyPr/>
        <a:lstStyle/>
        <a:p>
          <a:endParaRPr lang="en-US"/>
        </a:p>
      </dgm:t>
    </dgm:pt>
    <dgm:pt modelId="{57D717C0-17CD-4DDA-A4A8-A74360DCA5B1}">
      <dgm:prSet/>
      <dgm:spPr/>
      <dgm:t>
        <a:bodyPr/>
        <a:lstStyle/>
        <a:p>
          <a:pPr rtl="0"/>
          <a:r>
            <a:rPr lang="en-US" dirty="0" smtClean="0"/>
            <a:t>Solution</a:t>
          </a:r>
          <a:endParaRPr lang="en-US" dirty="0"/>
        </a:p>
      </dgm:t>
    </dgm:pt>
    <dgm:pt modelId="{A157950B-907E-404E-88CC-BD1EB2DCA9F8}" type="parTrans" cxnId="{79F3F2CE-7246-411A-993A-9496D56C38EF}">
      <dgm:prSet/>
      <dgm:spPr/>
      <dgm:t>
        <a:bodyPr/>
        <a:lstStyle/>
        <a:p>
          <a:endParaRPr lang="en-US"/>
        </a:p>
      </dgm:t>
    </dgm:pt>
    <dgm:pt modelId="{28EA96E3-20D2-4110-B964-EBB5BC0CF51F}" type="sibTrans" cxnId="{79F3F2CE-7246-411A-993A-9496D56C38EF}">
      <dgm:prSet/>
      <dgm:spPr/>
      <dgm:t>
        <a:bodyPr/>
        <a:lstStyle/>
        <a:p>
          <a:endParaRPr lang="en-US"/>
        </a:p>
      </dgm:t>
    </dgm:pt>
    <dgm:pt modelId="{949BFC4D-12FB-4BA4-818F-3F19A563439D}">
      <dgm:prSet/>
      <dgm:spPr/>
      <dgm:t>
        <a:bodyPr/>
        <a:lstStyle/>
        <a:p>
          <a:pPr rtl="0"/>
          <a:r>
            <a:rPr lang="en-US" dirty="0" smtClean="0"/>
            <a:t>If team members all prime to owner</a:t>
          </a:r>
          <a:endParaRPr lang="en-US" dirty="0"/>
        </a:p>
      </dgm:t>
    </dgm:pt>
    <dgm:pt modelId="{7516231C-CD39-4295-B097-46018B43558C}" type="parTrans" cxnId="{70A2914B-B025-4FA1-859B-F579C7803FAD}">
      <dgm:prSet/>
      <dgm:spPr/>
      <dgm:t>
        <a:bodyPr/>
        <a:lstStyle/>
        <a:p>
          <a:endParaRPr lang="en-US"/>
        </a:p>
      </dgm:t>
    </dgm:pt>
    <dgm:pt modelId="{668469F1-E947-4940-93BE-5CD8264E1FA0}" type="sibTrans" cxnId="{70A2914B-B025-4FA1-859B-F579C7803FAD}">
      <dgm:prSet/>
      <dgm:spPr/>
      <dgm:t>
        <a:bodyPr/>
        <a:lstStyle/>
        <a:p>
          <a:endParaRPr lang="en-US"/>
        </a:p>
      </dgm:t>
    </dgm:pt>
    <dgm:pt modelId="{67ABCDC6-C332-478E-B0E9-6F2AEF0C0354}">
      <dgm:prSet/>
      <dgm:spPr/>
      <dgm:t>
        <a:bodyPr/>
        <a:lstStyle/>
        <a:p>
          <a:pPr rtl="0"/>
          <a:r>
            <a:rPr lang="en-US" dirty="0" smtClean="0"/>
            <a:t>Seek input as to composition of team</a:t>
          </a:r>
          <a:endParaRPr lang="en-US" dirty="0"/>
        </a:p>
      </dgm:t>
    </dgm:pt>
    <dgm:pt modelId="{9E9A8DCB-5B15-427F-B323-DCF21D43014D}" type="parTrans" cxnId="{D04747BF-2B1E-481F-B6B1-C8CC8FE61EB5}">
      <dgm:prSet/>
      <dgm:spPr/>
      <dgm:t>
        <a:bodyPr/>
        <a:lstStyle/>
        <a:p>
          <a:endParaRPr lang="en-US"/>
        </a:p>
      </dgm:t>
    </dgm:pt>
    <dgm:pt modelId="{22BDD0C1-3191-4D07-9B9A-71CACA635F34}" type="sibTrans" cxnId="{D04747BF-2B1E-481F-B6B1-C8CC8FE61EB5}">
      <dgm:prSet/>
      <dgm:spPr/>
      <dgm:t>
        <a:bodyPr/>
        <a:lstStyle/>
        <a:p>
          <a:endParaRPr lang="en-US"/>
        </a:p>
      </dgm:t>
    </dgm:pt>
    <dgm:pt modelId="{1F833A1C-B58E-496E-A91E-5BAFB392D2CE}">
      <dgm:prSet/>
      <dgm:spPr/>
      <dgm:t>
        <a:bodyPr/>
        <a:lstStyle/>
        <a:p>
          <a:pPr rtl="0"/>
          <a:r>
            <a:rPr lang="en-US" dirty="0" smtClean="0"/>
            <a:t>Insure compatible technology </a:t>
          </a:r>
          <a:endParaRPr lang="en-US" dirty="0"/>
        </a:p>
      </dgm:t>
    </dgm:pt>
    <dgm:pt modelId="{7D9151A1-31E8-4078-82A2-04A700E1EF7B}" type="parTrans" cxnId="{DC17A588-DAC1-4A52-9059-DA59817C9B35}">
      <dgm:prSet/>
      <dgm:spPr/>
      <dgm:t>
        <a:bodyPr/>
        <a:lstStyle/>
        <a:p>
          <a:endParaRPr lang="en-US"/>
        </a:p>
      </dgm:t>
    </dgm:pt>
    <dgm:pt modelId="{8BE1C7E7-80F7-4E48-9EAC-B7BC101C06FC}" type="sibTrans" cxnId="{DC17A588-DAC1-4A52-9059-DA59817C9B35}">
      <dgm:prSet/>
      <dgm:spPr/>
      <dgm:t>
        <a:bodyPr/>
        <a:lstStyle/>
        <a:p>
          <a:endParaRPr lang="en-US"/>
        </a:p>
      </dgm:t>
    </dgm:pt>
    <dgm:pt modelId="{46EDD4B7-67AB-4E30-8064-2E4DB9F26DE7}">
      <dgm:prSet/>
      <dgm:spPr/>
      <dgm:t>
        <a:bodyPr/>
        <a:lstStyle/>
        <a:p>
          <a:pPr rtl="0"/>
          <a:r>
            <a:rPr lang="en-US" dirty="0" smtClean="0"/>
            <a:t>Develop clear channels of communication</a:t>
          </a:r>
          <a:endParaRPr lang="en-US" dirty="0"/>
        </a:p>
      </dgm:t>
    </dgm:pt>
    <dgm:pt modelId="{4E31BE2B-E752-427D-8495-5D5887B5821A}" type="parTrans" cxnId="{A2D528D4-9B48-4F56-A541-A3F55F4AEF1D}">
      <dgm:prSet/>
      <dgm:spPr/>
      <dgm:t>
        <a:bodyPr/>
        <a:lstStyle/>
        <a:p>
          <a:endParaRPr lang="en-US"/>
        </a:p>
      </dgm:t>
    </dgm:pt>
    <dgm:pt modelId="{7A7D3A4E-6173-4778-BD13-2C1C66F9DF7C}" type="sibTrans" cxnId="{A2D528D4-9B48-4F56-A541-A3F55F4AEF1D}">
      <dgm:prSet/>
      <dgm:spPr/>
      <dgm:t>
        <a:bodyPr/>
        <a:lstStyle/>
        <a:p>
          <a:endParaRPr lang="en-US"/>
        </a:p>
      </dgm:t>
    </dgm:pt>
    <dgm:pt modelId="{FC36E716-B673-4FAC-9215-1817A33E10C3}">
      <dgm:prSet/>
      <dgm:spPr/>
      <dgm:t>
        <a:bodyPr/>
        <a:lstStyle/>
        <a:p>
          <a:pPr rtl="0"/>
          <a:r>
            <a:rPr lang="en-US" dirty="0" smtClean="0"/>
            <a:t>Develop clear flow of information</a:t>
          </a:r>
          <a:endParaRPr lang="en-US" dirty="0"/>
        </a:p>
      </dgm:t>
    </dgm:pt>
    <dgm:pt modelId="{B8363D37-BDC4-40A1-8B13-55431E499FB6}" type="parTrans" cxnId="{449CD2FC-CC1A-4AAF-9B0A-939C40B96725}">
      <dgm:prSet/>
      <dgm:spPr/>
      <dgm:t>
        <a:bodyPr/>
        <a:lstStyle/>
        <a:p>
          <a:endParaRPr lang="en-US"/>
        </a:p>
      </dgm:t>
    </dgm:pt>
    <dgm:pt modelId="{BD2B6918-A28D-4335-9605-61A67911484F}" type="sibTrans" cxnId="{449CD2FC-CC1A-4AAF-9B0A-939C40B96725}">
      <dgm:prSet/>
      <dgm:spPr/>
      <dgm:t>
        <a:bodyPr/>
        <a:lstStyle/>
        <a:p>
          <a:endParaRPr lang="en-US"/>
        </a:p>
      </dgm:t>
    </dgm:pt>
    <dgm:pt modelId="{80D78733-315F-4CF1-98AD-7377D7A97DE3}">
      <dgm:prSet/>
      <dgm:spPr/>
      <dgm:t>
        <a:bodyPr/>
        <a:lstStyle/>
        <a:p>
          <a:pPr rtl="0"/>
          <a:r>
            <a:rPr lang="en-US" dirty="0" smtClean="0"/>
            <a:t>Make sure all contracts clearly define scope</a:t>
          </a:r>
          <a:endParaRPr lang="en-US" dirty="0"/>
        </a:p>
      </dgm:t>
    </dgm:pt>
    <dgm:pt modelId="{333972D1-B573-46E3-9F30-B5D2E7AE69CD}" type="parTrans" cxnId="{4E368AF9-B79C-4CF8-8877-2549DD175930}">
      <dgm:prSet/>
      <dgm:spPr/>
      <dgm:t>
        <a:bodyPr/>
        <a:lstStyle/>
        <a:p>
          <a:endParaRPr lang="en-US"/>
        </a:p>
      </dgm:t>
    </dgm:pt>
    <dgm:pt modelId="{75CD3CD0-B516-420F-81BF-F4FC7AE8D7A5}" type="sibTrans" cxnId="{4E368AF9-B79C-4CF8-8877-2549DD175930}">
      <dgm:prSet/>
      <dgm:spPr/>
      <dgm:t>
        <a:bodyPr/>
        <a:lstStyle/>
        <a:p>
          <a:endParaRPr lang="en-US"/>
        </a:p>
      </dgm:t>
    </dgm:pt>
    <dgm:pt modelId="{20E61AF0-4A8E-4E4E-A6D9-630042F20B09}" type="pres">
      <dgm:prSet presAssocID="{F7D85A01-0498-4A7E-81B0-F16D3F1E7B3C}" presName="Name0" presStyleCnt="0">
        <dgm:presLayoutVars>
          <dgm:dir/>
          <dgm:animLvl val="lvl"/>
          <dgm:resizeHandles val="exact"/>
        </dgm:presLayoutVars>
      </dgm:prSet>
      <dgm:spPr/>
      <dgm:t>
        <a:bodyPr/>
        <a:lstStyle/>
        <a:p>
          <a:endParaRPr lang="en-US"/>
        </a:p>
      </dgm:t>
    </dgm:pt>
    <dgm:pt modelId="{A677444E-9066-4206-9144-9157F6B61B2B}" type="pres">
      <dgm:prSet presAssocID="{57D717C0-17CD-4DDA-A4A8-A74360DCA5B1}" presName="composite" presStyleCnt="0"/>
      <dgm:spPr/>
    </dgm:pt>
    <dgm:pt modelId="{D98E375F-8C4F-4A7B-BD22-E0D6069396E9}" type="pres">
      <dgm:prSet presAssocID="{57D717C0-17CD-4DDA-A4A8-A74360DCA5B1}" presName="parTx" presStyleLbl="alignNode1" presStyleIdx="0" presStyleCnt="1">
        <dgm:presLayoutVars>
          <dgm:chMax val="0"/>
          <dgm:chPref val="0"/>
          <dgm:bulletEnabled val="1"/>
        </dgm:presLayoutVars>
      </dgm:prSet>
      <dgm:spPr/>
      <dgm:t>
        <a:bodyPr/>
        <a:lstStyle/>
        <a:p>
          <a:endParaRPr lang="en-US"/>
        </a:p>
      </dgm:t>
    </dgm:pt>
    <dgm:pt modelId="{3CE1FC19-355C-4BBC-8E17-D532C6488077}" type="pres">
      <dgm:prSet presAssocID="{57D717C0-17CD-4DDA-A4A8-A74360DCA5B1}" presName="desTx" presStyleLbl="alignAccFollowNode1" presStyleIdx="0" presStyleCnt="1">
        <dgm:presLayoutVars>
          <dgm:bulletEnabled val="1"/>
        </dgm:presLayoutVars>
      </dgm:prSet>
      <dgm:spPr/>
      <dgm:t>
        <a:bodyPr/>
        <a:lstStyle/>
        <a:p>
          <a:endParaRPr lang="en-US"/>
        </a:p>
      </dgm:t>
    </dgm:pt>
  </dgm:ptLst>
  <dgm:cxnLst>
    <dgm:cxn modelId="{D04747BF-2B1E-481F-B6B1-C8CC8FE61EB5}" srcId="{949BFC4D-12FB-4BA4-818F-3F19A563439D}" destId="{67ABCDC6-C332-478E-B0E9-6F2AEF0C0354}" srcOrd="0" destOrd="0" parTransId="{9E9A8DCB-5B15-427F-B323-DCF21D43014D}" sibTransId="{22BDD0C1-3191-4D07-9B9A-71CACA635F34}"/>
    <dgm:cxn modelId="{3B5880D0-7606-4889-936E-9762B78356C9}" type="presOf" srcId="{80D78733-315F-4CF1-98AD-7377D7A97DE3}" destId="{3CE1FC19-355C-4BBC-8E17-D532C6488077}" srcOrd="0" destOrd="5" presId="urn:microsoft.com/office/officeart/2005/8/layout/hList1"/>
    <dgm:cxn modelId="{9DD1D6D4-F3A3-40C3-8474-21C1CD26A782}" type="presOf" srcId="{949BFC4D-12FB-4BA4-818F-3F19A563439D}" destId="{3CE1FC19-355C-4BBC-8E17-D532C6488077}" srcOrd="0" destOrd="0" presId="urn:microsoft.com/office/officeart/2005/8/layout/hList1"/>
    <dgm:cxn modelId="{70A2914B-B025-4FA1-859B-F579C7803FAD}" srcId="{57D717C0-17CD-4DDA-A4A8-A74360DCA5B1}" destId="{949BFC4D-12FB-4BA4-818F-3F19A563439D}" srcOrd="0" destOrd="0" parTransId="{7516231C-CD39-4295-B097-46018B43558C}" sibTransId="{668469F1-E947-4940-93BE-5CD8264E1FA0}"/>
    <dgm:cxn modelId="{2AB92CD8-D987-4E3A-B380-1A747D7617BB}" type="presOf" srcId="{67ABCDC6-C332-478E-B0E9-6F2AEF0C0354}" destId="{3CE1FC19-355C-4BBC-8E17-D532C6488077}" srcOrd="0" destOrd="1" presId="urn:microsoft.com/office/officeart/2005/8/layout/hList1"/>
    <dgm:cxn modelId="{3F44A91B-E30E-408B-8CAF-7F9544A7D4A6}" type="presOf" srcId="{57D717C0-17CD-4DDA-A4A8-A74360DCA5B1}" destId="{D98E375F-8C4F-4A7B-BD22-E0D6069396E9}" srcOrd="0" destOrd="0" presId="urn:microsoft.com/office/officeart/2005/8/layout/hList1"/>
    <dgm:cxn modelId="{A87F720D-7E83-4ED3-B4A3-DFE36472AAB2}" type="presOf" srcId="{FC36E716-B673-4FAC-9215-1817A33E10C3}" destId="{3CE1FC19-355C-4BBC-8E17-D532C6488077}" srcOrd="0" destOrd="4" presId="urn:microsoft.com/office/officeart/2005/8/layout/hList1"/>
    <dgm:cxn modelId="{79F3F2CE-7246-411A-993A-9496D56C38EF}" srcId="{F7D85A01-0498-4A7E-81B0-F16D3F1E7B3C}" destId="{57D717C0-17CD-4DDA-A4A8-A74360DCA5B1}" srcOrd="0" destOrd="0" parTransId="{A157950B-907E-404E-88CC-BD1EB2DCA9F8}" sibTransId="{28EA96E3-20D2-4110-B964-EBB5BC0CF51F}"/>
    <dgm:cxn modelId="{F615BE0D-F3A4-4B97-B146-624C8A04D423}" type="presOf" srcId="{1F833A1C-B58E-496E-A91E-5BAFB392D2CE}" destId="{3CE1FC19-355C-4BBC-8E17-D532C6488077}" srcOrd="0" destOrd="2" presId="urn:microsoft.com/office/officeart/2005/8/layout/hList1"/>
    <dgm:cxn modelId="{71D8D00C-3336-499B-BC30-C6A4BE8F10EB}" type="presOf" srcId="{F7D85A01-0498-4A7E-81B0-F16D3F1E7B3C}" destId="{20E61AF0-4A8E-4E4E-A6D9-630042F20B09}" srcOrd="0" destOrd="0" presId="urn:microsoft.com/office/officeart/2005/8/layout/hList1"/>
    <dgm:cxn modelId="{DC17A588-DAC1-4A52-9059-DA59817C9B35}" srcId="{949BFC4D-12FB-4BA4-818F-3F19A563439D}" destId="{1F833A1C-B58E-496E-A91E-5BAFB392D2CE}" srcOrd="1" destOrd="0" parTransId="{7D9151A1-31E8-4078-82A2-04A700E1EF7B}" sibTransId="{8BE1C7E7-80F7-4E48-9EAC-B7BC101C06FC}"/>
    <dgm:cxn modelId="{A2D528D4-9B48-4F56-A541-A3F55F4AEF1D}" srcId="{949BFC4D-12FB-4BA4-818F-3F19A563439D}" destId="{46EDD4B7-67AB-4E30-8064-2E4DB9F26DE7}" srcOrd="2" destOrd="0" parTransId="{4E31BE2B-E752-427D-8495-5D5887B5821A}" sibTransId="{7A7D3A4E-6173-4778-BD13-2C1C66F9DF7C}"/>
    <dgm:cxn modelId="{4E368AF9-B79C-4CF8-8877-2549DD175930}" srcId="{949BFC4D-12FB-4BA4-818F-3F19A563439D}" destId="{80D78733-315F-4CF1-98AD-7377D7A97DE3}" srcOrd="4" destOrd="0" parTransId="{333972D1-B573-46E3-9F30-B5D2E7AE69CD}" sibTransId="{75CD3CD0-B516-420F-81BF-F4FC7AE8D7A5}"/>
    <dgm:cxn modelId="{76279DF0-37A6-4176-A8AA-3BEF80A00833}" type="presOf" srcId="{46EDD4B7-67AB-4E30-8064-2E4DB9F26DE7}" destId="{3CE1FC19-355C-4BBC-8E17-D532C6488077}" srcOrd="0" destOrd="3" presId="urn:microsoft.com/office/officeart/2005/8/layout/hList1"/>
    <dgm:cxn modelId="{449CD2FC-CC1A-4AAF-9B0A-939C40B96725}" srcId="{949BFC4D-12FB-4BA4-818F-3F19A563439D}" destId="{FC36E716-B673-4FAC-9215-1817A33E10C3}" srcOrd="3" destOrd="0" parTransId="{B8363D37-BDC4-40A1-8B13-55431E499FB6}" sibTransId="{BD2B6918-A28D-4335-9605-61A67911484F}"/>
    <dgm:cxn modelId="{B7AAC79E-D2AC-48AB-B233-05E3CD8A3839}" type="presParOf" srcId="{20E61AF0-4A8E-4E4E-A6D9-630042F20B09}" destId="{A677444E-9066-4206-9144-9157F6B61B2B}" srcOrd="0" destOrd="0" presId="urn:microsoft.com/office/officeart/2005/8/layout/hList1"/>
    <dgm:cxn modelId="{1E0349EA-2C97-491A-AE0F-5E1221AD87A2}" type="presParOf" srcId="{A677444E-9066-4206-9144-9157F6B61B2B}" destId="{D98E375F-8C4F-4A7B-BD22-E0D6069396E9}" srcOrd="0" destOrd="0" presId="urn:microsoft.com/office/officeart/2005/8/layout/hList1"/>
    <dgm:cxn modelId="{B1D63652-DF80-4C8D-AC0E-F0C4805F1663}" type="presParOf" srcId="{A677444E-9066-4206-9144-9157F6B61B2B}" destId="{3CE1FC19-355C-4BBC-8E17-D532C64880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48ECC77-68B1-4F17-B671-58460C445C57}" type="doc">
      <dgm:prSet loTypeId="urn:microsoft.com/office/officeart/2005/8/layout/process1" loCatId="process" qsTypeId="urn:microsoft.com/office/officeart/2005/8/quickstyle/3d2" qsCatId="3D" csTypeId="urn:microsoft.com/office/officeart/2005/8/colors/colorful4" csCatId="colorful" phldr="1"/>
      <dgm:spPr/>
      <dgm:t>
        <a:bodyPr/>
        <a:lstStyle/>
        <a:p>
          <a:endParaRPr lang="en-US"/>
        </a:p>
      </dgm:t>
    </dgm:pt>
    <dgm:pt modelId="{C4E55FCD-71D2-4C0B-8ADD-27AFB47E8685}">
      <dgm:prSet custT="1"/>
      <dgm:spPr/>
      <dgm:t>
        <a:bodyPr/>
        <a:lstStyle/>
        <a:p>
          <a:pPr rtl="0"/>
          <a:r>
            <a:rPr lang="en-US" sz="3200" dirty="0" smtClean="0"/>
            <a:t>When A/E is Prime:</a:t>
          </a:r>
          <a:endParaRPr lang="en-US" sz="3200" dirty="0"/>
        </a:p>
      </dgm:t>
    </dgm:pt>
    <dgm:pt modelId="{BCC6D695-C687-498D-B431-D0B39D98B523}" type="parTrans" cxnId="{09BB02BF-FA69-47BB-AD14-D9B3D40E7895}">
      <dgm:prSet/>
      <dgm:spPr/>
      <dgm:t>
        <a:bodyPr/>
        <a:lstStyle/>
        <a:p>
          <a:endParaRPr lang="en-US"/>
        </a:p>
      </dgm:t>
    </dgm:pt>
    <dgm:pt modelId="{2C13A8CA-F5C0-431C-81B9-DDD2D2ACD88A}" type="sibTrans" cxnId="{09BB02BF-FA69-47BB-AD14-D9B3D40E7895}">
      <dgm:prSet/>
      <dgm:spPr/>
      <dgm:t>
        <a:bodyPr/>
        <a:lstStyle/>
        <a:p>
          <a:endParaRPr lang="en-US"/>
        </a:p>
      </dgm:t>
    </dgm:pt>
    <dgm:pt modelId="{78E81C55-6EB5-4A6C-AF40-302821160466}">
      <dgm:prSet custT="1"/>
      <dgm:spPr/>
      <dgm:t>
        <a:bodyPr/>
        <a:lstStyle/>
        <a:p>
          <a:pPr rtl="0"/>
          <a:r>
            <a:rPr lang="en-US" sz="2400" dirty="0" smtClean="0"/>
            <a:t>Select team based on experience and qualifications---need right “chemistry” of team</a:t>
          </a:r>
          <a:endParaRPr lang="en-US" sz="2400" dirty="0"/>
        </a:p>
      </dgm:t>
    </dgm:pt>
    <dgm:pt modelId="{2FA64EBB-A102-4A9B-B65A-42F84F6CF5DC}" type="parTrans" cxnId="{4CB18166-4760-4A7F-B98A-419D75D6685B}">
      <dgm:prSet/>
      <dgm:spPr/>
      <dgm:t>
        <a:bodyPr/>
        <a:lstStyle/>
        <a:p>
          <a:endParaRPr lang="en-US"/>
        </a:p>
      </dgm:t>
    </dgm:pt>
    <dgm:pt modelId="{65D1C7A0-5B94-4F60-A922-606ACEEAA182}" type="sibTrans" cxnId="{4CB18166-4760-4A7F-B98A-419D75D6685B}">
      <dgm:prSet/>
      <dgm:spPr/>
      <dgm:t>
        <a:bodyPr/>
        <a:lstStyle/>
        <a:p>
          <a:endParaRPr lang="en-US"/>
        </a:p>
      </dgm:t>
    </dgm:pt>
    <dgm:pt modelId="{6DC816BA-14CE-435A-B241-DDE5F6CEC8D0}">
      <dgm:prSet custT="1"/>
      <dgm:spPr/>
      <dgm:t>
        <a:bodyPr/>
        <a:lstStyle/>
        <a:p>
          <a:pPr rtl="0"/>
          <a:r>
            <a:rPr lang="en-US" sz="2400" dirty="0" smtClean="0"/>
            <a:t>Coordinate between Owner/Consultant contract and Consultant/Subconsultant contracts</a:t>
          </a:r>
          <a:endParaRPr lang="en-US" sz="2400" dirty="0"/>
        </a:p>
      </dgm:t>
    </dgm:pt>
    <dgm:pt modelId="{1D386FA1-FF83-4286-ABB8-A7D52348A7BA}" type="parTrans" cxnId="{BE817B10-A860-42F0-98A0-1FBF86EAC8A8}">
      <dgm:prSet/>
      <dgm:spPr/>
      <dgm:t>
        <a:bodyPr/>
        <a:lstStyle/>
        <a:p>
          <a:endParaRPr lang="en-US"/>
        </a:p>
      </dgm:t>
    </dgm:pt>
    <dgm:pt modelId="{04023B18-A7CF-4BF8-B594-DA593325772D}" type="sibTrans" cxnId="{BE817B10-A860-42F0-98A0-1FBF86EAC8A8}">
      <dgm:prSet/>
      <dgm:spPr/>
      <dgm:t>
        <a:bodyPr/>
        <a:lstStyle/>
        <a:p>
          <a:endParaRPr lang="en-US"/>
        </a:p>
      </dgm:t>
    </dgm:pt>
    <dgm:pt modelId="{5C0F27D4-766B-4C63-AAB3-068D61AA9FC1}">
      <dgm:prSet custT="1"/>
      <dgm:spPr/>
      <dgm:t>
        <a:bodyPr/>
        <a:lstStyle/>
        <a:p>
          <a:pPr rtl="0"/>
          <a:r>
            <a:rPr lang="en-US" sz="2400" dirty="0" smtClean="0"/>
            <a:t>Make sure your own consultants review prime contract</a:t>
          </a:r>
          <a:endParaRPr lang="en-US" sz="2400" dirty="0"/>
        </a:p>
      </dgm:t>
    </dgm:pt>
    <dgm:pt modelId="{E6E12FA5-C9AB-43BB-9ADC-A3DB2DAF17DB}" type="parTrans" cxnId="{13441164-4494-40FB-8A9A-5151444DE77E}">
      <dgm:prSet/>
      <dgm:spPr/>
      <dgm:t>
        <a:bodyPr/>
        <a:lstStyle/>
        <a:p>
          <a:endParaRPr lang="en-US"/>
        </a:p>
      </dgm:t>
    </dgm:pt>
    <dgm:pt modelId="{CEF73C65-6E21-4357-871A-710F15D16C75}" type="sibTrans" cxnId="{13441164-4494-40FB-8A9A-5151444DE77E}">
      <dgm:prSet/>
      <dgm:spPr/>
      <dgm:t>
        <a:bodyPr/>
        <a:lstStyle/>
        <a:p>
          <a:endParaRPr lang="en-US"/>
        </a:p>
      </dgm:t>
    </dgm:pt>
    <dgm:pt modelId="{33076022-0F61-4BD7-8999-2E1403286D77}">
      <dgm:prSet custT="1"/>
      <dgm:spPr/>
      <dgm:t>
        <a:bodyPr/>
        <a:lstStyle/>
        <a:p>
          <a:pPr rtl="0"/>
          <a:r>
            <a:rPr lang="en-US" sz="2400" dirty="0" smtClean="0"/>
            <a:t>Incorporate prime contract into subconsultants’ contracts including indemnity provisions</a:t>
          </a:r>
          <a:endParaRPr lang="en-US" sz="2400" dirty="0"/>
        </a:p>
      </dgm:t>
    </dgm:pt>
    <dgm:pt modelId="{FD360C3F-CE89-431F-BB61-4D0689CF58C6}" type="parTrans" cxnId="{39C7F650-9C0A-4E90-BF82-C9683833DB30}">
      <dgm:prSet/>
      <dgm:spPr/>
      <dgm:t>
        <a:bodyPr/>
        <a:lstStyle/>
        <a:p>
          <a:endParaRPr lang="en-US"/>
        </a:p>
      </dgm:t>
    </dgm:pt>
    <dgm:pt modelId="{3AB10D5D-E160-44A0-A97A-5F71909CC22E}" type="sibTrans" cxnId="{39C7F650-9C0A-4E90-BF82-C9683833DB30}">
      <dgm:prSet/>
      <dgm:spPr/>
      <dgm:t>
        <a:bodyPr/>
        <a:lstStyle/>
        <a:p>
          <a:endParaRPr lang="en-US"/>
        </a:p>
      </dgm:t>
    </dgm:pt>
    <dgm:pt modelId="{5821F665-AEDE-44B1-AA0D-819C79D4F686}">
      <dgm:prSet custT="1"/>
      <dgm:spPr/>
      <dgm:t>
        <a:bodyPr/>
        <a:lstStyle/>
        <a:p>
          <a:pPr rtl="0"/>
          <a:r>
            <a:rPr lang="en-US" sz="2400" dirty="0" smtClean="0"/>
            <a:t>Ensure dispute resolution procedures are compatible</a:t>
          </a:r>
          <a:endParaRPr lang="en-US" sz="2400" dirty="0"/>
        </a:p>
      </dgm:t>
    </dgm:pt>
    <dgm:pt modelId="{52477F61-0CA2-4CC4-B0B6-CCFD43306CC6}" type="parTrans" cxnId="{3C8E80C2-AB3B-40C5-82DE-FA88789F173F}">
      <dgm:prSet/>
      <dgm:spPr/>
      <dgm:t>
        <a:bodyPr/>
        <a:lstStyle/>
        <a:p>
          <a:endParaRPr lang="en-US"/>
        </a:p>
      </dgm:t>
    </dgm:pt>
    <dgm:pt modelId="{07AE695D-5964-4E4E-AC0B-DCCB83017EB6}" type="sibTrans" cxnId="{3C8E80C2-AB3B-40C5-82DE-FA88789F173F}">
      <dgm:prSet/>
      <dgm:spPr/>
      <dgm:t>
        <a:bodyPr/>
        <a:lstStyle/>
        <a:p>
          <a:endParaRPr lang="en-US"/>
        </a:p>
      </dgm:t>
    </dgm:pt>
    <dgm:pt modelId="{924AD8DB-37DA-45B9-A5AE-45728C258079}">
      <dgm:prSet custT="1"/>
      <dgm:spPr/>
      <dgm:t>
        <a:bodyPr/>
        <a:lstStyle/>
        <a:p>
          <a:pPr rtl="0"/>
          <a:r>
            <a:rPr lang="en-US" sz="2400" dirty="0" smtClean="0"/>
            <a:t>Ensure adequate insurance requirements </a:t>
          </a:r>
          <a:endParaRPr lang="en-US" sz="2400" dirty="0"/>
        </a:p>
      </dgm:t>
    </dgm:pt>
    <dgm:pt modelId="{4859791E-7FEC-4766-A9D0-D82DD56EB1D7}" type="parTrans" cxnId="{BDD9C9E6-BDB4-4488-8DED-6F071589BC20}">
      <dgm:prSet/>
      <dgm:spPr/>
      <dgm:t>
        <a:bodyPr/>
        <a:lstStyle/>
        <a:p>
          <a:endParaRPr lang="en-US"/>
        </a:p>
      </dgm:t>
    </dgm:pt>
    <dgm:pt modelId="{CA0F9627-DEC8-43F2-A5D1-7DF8582F185A}" type="sibTrans" cxnId="{BDD9C9E6-BDB4-4488-8DED-6F071589BC20}">
      <dgm:prSet/>
      <dgm:spPr/>
      <dgm:t>
        <a:bodyPr/>
        <a:lstStyle/>
        <a:p>
          <a:endParaRPr lang="en-US"/>
        </a:p>
      </dgm:t>
    </dgm:pt>
    <dgm:pt modelId="{5CF0BBBA-D83C-4916-B979-12DF422596B0}">
      <dgm:prSet custT="1"/>
      <dgm:spPr/>
      <dgm:t>
        <a:bodyPr/>
        <a:lstStyle/>
        <a:p>
          <a:pPr rtl="0"/>
          <a:r>
            <a:rPr lang="en-US" sz="2400" dirty="0" smtClean="0"/>
            <a:t>Reject subconsultants’ standard terms and conditions</a:t>
          </a:r>
          <a:endParaRPr lang="en-US" sz="2400" dirty="0"/>
        </a:p>
      </dgm:t>
    </dgm:pt>
    <dgm:pt modelId="{288D3994-7EA6-46A4-8E66-A2E04C6C647F}" type="parTrans" cxnId="{4BA02A7B-589F-4659-BCCD-AE9E26DB4B14}">
      <dgm:prSet/>
      <dgm:spPr/>
      <dgm:t>
        <a:bodyPr/>
        <a:lstStyle/>
        <a:p>
          <a:endParaRPr lang="en-US"/>
        </a:p>
      </dgm:t>
    </dgm:pt>
    <dgm:pt modelId="{8F7E5E0A-A2AE-4635-876B-99C1020FE72D}" type="sibTrans" cxnId="{4BA02A7B-589F-4659-BCCD-AE9E26DB4B14}">
      <dgm:prSet/>
      <dgm:spPr/>
      <dgm:t>
        <a:bodyPr/>
        <a:lstStyle/>
        <a:p>
          <a:endParaRPr lang="en-US"/>
        </a:p>
      </dgm:t>
    </dgm:pt>
    <dgm:pt modelId="{33132EE4-2D51-45EF-8D03-6695F7366DAE}" type="pres">
      <dgm:prSet presAssocID="{C48ECC77-68B1-4F17-B671-58460C445C57}" presName="Name0" presStyleCnt="0">
        <dgm:presLayoutVars>
          <dgm:dir/>
          <dgm:resizeHandles val="exact"/>
        </dgm:presLayoutVars>
      </dgm:prSet>
      <dgm:spPr/>
      <dgm:t>
        <a:bodyPr/>
        <a:lstStyle/>
        <a:p>
          <a:endParaRPr lang="en-US"/>
        </a:p>
      </dgm:t>
    </dgm:pt>
    <dgm:pt modelId="{51E4085E-99B0-41BE-B7EE-20981DEB6176}" type="pres">
      <dgm:prSet presAssocID="{C4E55FCD-71D2-4C0B-8ADD-27AFB47E8685}" presName="node" presStyleLbl="node1" presStyleIdx="0" presStyleCnt="1" custScaleX="100196">
        <dgm:presLayoutVars>
          <dgm:bulletEnabled val="1"/>
        </dgm:presLayoutVars>
      </dgm:prSet>
      <dgm:spPr/>
      <dgm:t>
        <a:bodyPr/>
        <a:lstStyle/>
        <a:p>
          <a:endParaRPr lang="en-US"/>
        </a:p>
      </dgm:t>
    </dgm:pt>
  </dgm:ptLst>
  <dgm:cxnLst>
    <dgm:cxn modelId="{81088CD3-CF5F-4FD0-B9FD-5FA64E712258}" type="presOf" srcId="{33076022-0F61-4BD7-8999-2E1403286D77}" destId="{51E4085E-99B0-41BE-B7EE-20981DEB6176}" srcOrd="0" destOrd="4" presId="urn:microsoft.com/office/officeart/2005/8/layout/process1"/>
    <dgm:cxn modelId="{81BB427C-8FC1-41CD-B2FC-49F44C26CC30}" type="presOf" srcId="{5CF0BBBA-D83C-4916-B979-12DF422596B0}" destId="{51E4085E-99B0-41BE-B7EE-20981DEB6176}" srcOrd="0" destOrd="7" presId="urn:microsoft.com/office/officeart/2005/8/layout/process1"/>
    <dgm:cxn modelId="{39C7F650-9C0A-4E90-BF82-C9683833DB30}" srcId="{6DC816BA-14CE-435A-B241-DDE5F6CEC8D0}" destId="{33076022-0F61-4BD7-8999-2E1403286D77}" srcOrd="1" destOrd="0" parTransId="{FD360C3F-CE89-431F-BB61-4D0689CF58C6}" sibTransId="{3AB10D5D-E160-44A0-A97A-5F71909CC22E}"/>
    <dgm:cxn modelId="{13441164-4494-40FB-8A9A-5151444DE77E}" srcId="{6DC816BA-14CE-435A-B241-DDE5F6CEC8D0}" destId="{5C0F27D4-766B-4C63-AAB3-068D61AA9FC1}" srcOrd="0" destOrd="0" parTransId="{E6E12FA5-C9AB-43BB-9ADC-A3DB2DAF17DB}" sibTransId="{CEF73C65-6E21-4357-871A-710F15D16C75}"/>
    <dgm:cxn modelId="{4CB18166-4760-4A7F-B98A-419D75D6685B}" srcId="{C4E55FCD-71D2-4C0B-8ADD-27AFB47E8685}" destId="{78E81C55-6EB5-4A6C-AF40-302821160466}" srcOrd="0" destOrd="0" parTransId="{2FA64EBB-A102-4A9B-B65A-42F84F6CF5DC}" sibTransId="{65D1C7A0-5B94-4F60-A922-606ACEEAA182}"/>
    <dgm:cxn modelId="{3C8E80C2-AB3B-40C5-82DE-FA88789F173F}" srcId="{6DC816BA-14CE-435A-B241-DDE5F6CEC8D0}" destId="{5821F665-AEDE-44B1-AA0D-819C79D4F686}" srcOrd="2" destOrd="0" parTransId="{52477F61-0CA2-4CC4-B0B6-CCFD43306CC6}" sibTransId="{07AE695D-5964-4E4E-AC0B-DCCB83017EB6}"/>
    <dgm:cxn modelId="{72B88CF1-11F0-4EF3-B1C9-F051832F94A1}" type="presOf" srcId="{6DC816BA-14CE-435A-B241-DDE5F6CEC8D0}" destId="{51E4085E-99B0-41BE-B7EE-20981DEB6176}" srcOrd="0" destOrd="2" presId="urn:microsoft.com/office/officeart/2005/8/layout/process1"/>
    <dgm:cxn modelId="{5D942C28-CD14-48E4-9B72-CD8893397569}" type="presOf" srcId="{C48ECC77-68B1-4F17-B671-58460C445C57}" destId="{33132EE4-2D51-45EF-8D03-6695F7366DAE}" srcOrd="0" destOrd="0" presId="urn:microsoft.com/office/officeart/2005/8/layout/process1"/>
    <dgm:cxn modelId="{A48041B8-4CE7-4681-BA47-6C0A7E634FAE}" type="presOf" srcId="{5C0F27D4-766B-4C63-AAB3-068D61AA9FC1}" destId="{51E4085E-99B0-41BE-B7EE-20981DEB6176}" srcOrd="0" destOrd="3" presId="urn:microsoft.com/office/officeart/2005/8/layout/process1"/>
    <dgm:cxn modelId="{BE817B10-A860-42F0-98A0-1FBF86EAC8A8}" srcId="{C4E55FCD-71D2-4C0B-8ADD-27AFB47E8685}" destId="{6DC816BA-14CE-435A-B241-DDE5F6CEC8D0}" srcOrd="1" destOrd="0" parTransId="{1D386FA1-FF83-4286-ABB8-A7D52348A7BA}" sibTransId="{04023B18-A7CF-4BF8-B594-DA593325772D}"/>
    <dgm:cxn modelId="{4BA02A7B-589F-4659-BCCD-AE9E26DB4B14}" srcId="{6DC816BA-14CE-435A-B241-DDE5F6CEC8D0}" destId="{5CF0BBBA-D83C-4916-B979-12DF422596B0}" srcOrd="4" destOrd="0" parTransId="{288D3994-7EA6-46A4-8E66-A2E04C6C647F}" sibTransId="{8F7E5E0A-A2AE-4635-876B-99C1020FE72D}"/>
    <dgm:cxn modelId="{09BB02BF-FA69-47BB-AD14-D9B3D40E7895}" srcId="{C48ECC77-68B1-4F17-B671-58460C445C57}" destId="{C4E55FCD-71D2-4C0B-8ADD-27AFB47E8685}" srcOrd="0" destOrd="0" parTransId="{BCC6D695-C687-498D-B431-D0B39D98B523}" sibTransId="{2C13A8CA-F5C0-431C-81B9-DDD2D2ACD88A}"/>
    <dgm:cxn modelId="{F6F7137E-12F3-4BF3-9E07-B7177A5BBD44}" type="presOf" srcId="{78E81C55-6EB5-4A6C-AF40-302821160466}" destId="{51E4085E-99B0-41BE-B7EE-20981DEB6176}" srcOrd="0" destOrd="1" presId="urn:microsoft.com/office/officeart/2005/8/layout/process1"/>
    <dgm:cxn modelId="{B0C7916D-EBB4-4E5C-9FD4-8E9CE82B8EF3}" type="presOf" srcId="{5821F665-AEDE-44B1-AA0D-819C79D4F686}" destId="{51E4085E-99B0-41BE-B7EE-20981DEB6176}" srcOrd="0" destOrd="5" presId="urn:microsoft.com/office/officeart/2005/8/layout/process1"/>
    <dgm:cxn modelId="{BDD9C9E6-BDB4-4488-8DED-6F071589BC20}" srcId="{6DC816BA-14CE-435A-B241-DDE5F6CEC8D0}" destId="{924AD8DB-37DA-45B9-A5AE-45728C258079}" srcOrd="3" destOrd="0" parTransId="{4859791E-7FEC-4766-A9D0-D82DD56EB1D7}" sibTransId="{CA0F9627-DEC8-43F2-A5D1-7DF8582F185A}"/>
    <dgm:cxn modelId="{40538A3B-7819-493E-BC49-2E8AA26997FF}" type="presOf" srcId="{924AD8DB-37DA-45B9-A5AE-45728C258079}" destId="{51E4085E-99B0-41BE-B7EE-20981DEB6176}" srcOrd="0" destOrd="6" presId="urn:microsoft.com/office/officeart/2005/8/layout/process1"/>
    <dgm:cxn modelId="{7E021C3E-8E31-45B5-96F7-AC5E51A96B85}" type="presOf" srcId="{C4E55FCD-71D2-4C0B-8ADD-27AFB47E8685}" destId="{51E4085E-99B0-41BE-B7EE-20981DEB6176}" srcOrd="0" destOrd="0" presId="urn:microsoft.com/office/officeart/2005/8/layout/process1"/>
    <dgm:cxn modelId="{CB87CE4B-0CE7-450C-8349-0A611C1B8F6F}" type="presParOf" srcId="{33132EE4-2D51-45EF-8D03-6695F7366DAE}" destId="{51E4085E-99B0-41BE-B7EE-20981DEB617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93FCF02-AF2B-4DA8-AC0E-1FC2BCBAD20D}" type="doc">
      <dgm:prSet loTypeId="urn:microsoft.com/office/officeart/2005/8/layout/chevron2" loCatId="process" qsTypeId="urn:microsoft.com/office/officeart/2005/8/quickstyle/3d1" qsCatId="3D" csTypeId="urn:microsoft.com/office/officeart/2005/8/colors/accent5_5" csCatId="accent5"/>
      <dgm:spPr/>
      <dgm:t>
        <a:bodyPr/>
        <a:lstStyle/>
        <a:p>
          <a:endParaRPr lang="en-US"/>
        </a:p>
      </dgm:t>
    </dgm:pt>
    <dgm:pt modelId="{C6414CC4-9B14-4276-ADEF-958406A654B2}">
      <dgm:prSet/>
      <dgm:spPr/>
      <dgm:t>
        <a:bodyPr/>
        <a:lstStyle/>
        <a:p>
          <a:pPr rtl="0"/>
          <a:r>
            <a:rPr lang="en-US" dirty="0" smtClean="0"/>
            <a:t>When A/E not prime</a:t>
          </a:r>
          <a:endParaRPr lang="en-US" dirty="0"/>
        </a:p>
      </dgm:t>
    </dgm:pt>
    <dgm:pt modelId="{84FA54BC-4829-49C7-94FC-E45D8D16E4DB}" type="parTrans" cxnId="{85E2367F-45C4-42EE-97E5-B188B84B74B5}">
      <dgm:prSet/>
      <dgm:spPr/>
      <dgm:t>
        <a:bodyPr/>
        <a:lstStyle/>
        <a:p>
          <a:endParaRPr lang="en-US"/>
        </a:p>
      </dgm:t>
    </dgm:pt>
    <dgm:pt modelId="{D04053E6-283B-45BA-8C70-CB95D776C25A}" type="sibTrans" cxnId="{85E2367F-45C4-42EE-97E5-B188B84B74B5}">
      <dgm:prSet/>
      <dgm:spPr/>
      <dgm:t>
        <a:bodyPr/>
        <a:lstStyle/>
        <a:p>
          <a:endParaRPr lang="en-US"/>
        </a:p>
      </dgm:t>
    </dgm:pt>
    <dgm:pt modelId="{79DD0B06-4D21-4711-A276-39F187CB77EC}">
      <dgm:prSet/>
      <dgm:spPr/>
      <dgm:t>
        <a:bodyPr/>
        <a:lstStyle/>
        <a:p>
          <a:pPr rtl="0"/>
          <a:r>
            <a:rPr lang="en-US" dirty="0" smtClean="0"/>
            <a:t>Do NOT sign a subconsultant contract w/o reviewing the prime contract</a:t>
          </a:r>
          <a:endParaRPr lang="en-US" dirty="0"/>
        </a:p>
      </dgm:t>
    </dgm:pt>
    <dgm:pt modelId="{FFFF0A26-D165-4FA1-8335-44FE2259E6CC}" type="parTrans" cxnId="{E578DBC0-479E-4928-9DB8-5909CCE91F11}">
      <dgm:prSet/>
      <dgm:spPr/>
      <dgm:t>
        <a:bodyPr/>
        <a:lstStyle/>
        <a:p>
          <a:endParaRPr lang="en-US"/>
        </a:p>
      </dgm:t>
    </dgm:pt>
    <dgm:pt modelId="{774B3C64-BE37-4346-913C-E2D7B22FD5B9}" type="sibTrans" cxnId="{E578DBC0-479E-4928-9DB8-5909CCE91F11}">
      <dgm:prSet/>
      <dgm:spPr/>
      <dgm:t>
        <a:bodyPr/>
        <a:lstStyle/>
        <a:p>
          <a:endParaRPr lang="en-US"/>
        </a:p>
      </dgm:t>
    </dgm:pt>
    <dgm:pt modelId="{B8927872-203A-4D2F-8EE0-BECD924E7DD9}">
      <dgm:prSet/>
      <dgm:spPr/>
      <dgm:t>
        <a:bodyPr/>
        <a:lstStyle/>
        <a:p>
          <a:pPr rtl="0"/>
          <a:r>
            <a:rPr lang="en-US" dirty="0" smtClean="0"/>
            <a:t>Seek input into the prime contract</a:t>
          </a:r>
          <a:endParaRPr lang="en-US" dirty="0"/>
        </a:p>
      </dgm:t>
    </dgm:pt>
    <dgm:pt modelId="{1AE1CA43-6D56-4D1F-B9C2-D9BE4D1DD0C8}" type="parTrans" cxnId="{20CF77A7-7FFB-4F0A-B3D0-93936BB814A5}">
      <dgm:prSet/>
      <dgm:spPr/>
      <dgm:t>
        <a:bodyPr/>
        <a:lstStyle/>
        <a:p>
          <a:endParaRPr lang="en-US"/>
        </a:p>
      </dgm:t>
    </dgm:pt>
    <dgm:pt modelId="{8B1F33D9-0D10-4C3A-9926-0D3275CB9ADF}" type="sibTrans" cxnId="{20CF77A7-7FFB-4F0A-B3D0-93936BB814A5}">
      <dgm:prSet/>
      <dgm:spPr/>
      <dgm:t>
        <a:bodyPr/>
        <a:lstStyle/>
        <a:p>
          <a:endParaRPr lang="en-US"/>
        </a:p>
      </dgm:t>
    </dgm:pt>
    <dgm:pt modelId="{C6239E3B-75E3-4831-A2D8-07319B9C36E4}">
      <dgm:prSet/>
      <dgm:spPr/>
      <dgm:t>
        <a:bodyPr/>
        <a:lstStyle/>
        <a:p>
          <a:pPr rtl="0"/>
          <a:r>
            <a:rPr lang="en-US" dirty="0" smtClean="0"/>
            <a:t>If prime contract bad, do NOT incorporate it by reference into your own contract to avoid being bound by it</a:t>
          </a:r>
          <a:endParaRPr lang="en-US" dirty="0"/>
        </a:p>
      </dgm:t>
    </dgm:pt>
    <dgm:pt modelId="{E9E82C23-B9AE-40C6-80A8-90B046720269}" type="parTrans" cxnId="{B7BF8C21-E6F0-4C31-A4DE-D2AE79B0B310}">
      <dgm:prSet/>
      <dgm:spPr/>
      <dgm:t>
        <a:bodyPr/>
        <a:lstStyle/>
        <a:p>
          <a:endParaRPr lang="en-US"/>
        </a:p>
      </dgm:t>
    </dgm:pt>
    <dgm:pt modelId="{E2E6DA3E-09A0-4021-B80E-AA9D84EC5662}" type="sibTrans" cxnId="{B7BF8C21-E6F0-4C31-A4DE-D2AE79B0B310}">
      <dgm:prSet/>
      <dgm:spPr/>
      <dgm:t>
        <a:bodyPr/>
        <a:lstStyle/>
        <a:p>
          <a:endParaRPr lang="en-US"/>
        </a:p>
      </dgm:t>
    </dgm:pt>
    <dgm:pt modelId="{EEADD34B-0E28-45BD-A646-181169DC4A8A}">
      <dgm:prSet/>
      <dgm:spPr/>
      <dgm:t>
        <a:bodyPr/>
        <a:lstStyle/>
        <a:p>
          <a:pPr rtl="0"/>
          <a:r>
            <a:rPr lang="en-US" dirty="0" smtClean="0"/>
            <a:t>May want </a:t>
          </a:r>
          <a:r>
            <a:rPr lang="en-US" u="sng" dirty="0" smtClean="0"/>
            <a:t>different</a:t>
          </a:r>
          <a:r>
            <a:rPr lang="en-US" dirty="0" smtClean="0"/>
            <a:t> dispute resolution procedures than prime contract </a:t>
          </a:r>
          <a:endParaRPr lang="en-US" dirty="0"/>
        </a:p>
      </dgm:t>
    </dgm:pt>
    <dgm:pt modelId="{B248F637-FEE0-498C-8F97-ABC890679D9E}" type="parTrans" cxnId="{721B4741-0F0F-4104-A8BA-0D2F1E946975}">
      <dgm:prSet/>
      <dgm:spPr/>
      <dgm:t>
        <a:bodyPr/>
        <a:lstStyle/>
        <a:p>
          <a:endParaRPr lang="en-US"/>
        </a:p>
      </dgm:t>
    </dgm:pt>
    <dgm:pt modelId="{73CB5853-709A-4456-A6AD-4EB4877E87E0}" type="sibTrans" cxnId="{721B4741-0F0F-4104-A8BA-0D2F1E946975}">
      <dgm:prSet/>
      <dgm:spPr/>
      <dgm:t>
        <a:bodyPr/>
        <a:lstStyle/>
        <a:p>
          <a:endParaRPr lang="en-US"/>
        </a:p>
      </dgm:t>
    </dgm:pt>
    <dgm:pt modelId="{7356CA9A-AAEC-4B86-A529-A2F133A64A8C}" type="pres">
      <dgm:prSet presAssocID="{493FCF02-AF2B-4DA8-AC0E-1FC2BCBAD20D}" presName="linearFlow" presStyleCnt="0">
        <dgm:presLayoutVars>
          <dgm:dir/>
          <dgm:animLvl val="lvl"/>
          <dgm:resizeHandles val="exact"/>
        </dgm:presLayoutVars>
      </dgm:prSet>
      <dgm:spPr/>
      <dgm:t>
        <a:bodyPr/>
        <a:lstStyle/>
        <a:p>
          <a:endParaRPr lang="en-US"/>
        </a:p>
      </dgm:t>
    </dgm:pt>
    <dgm:pt modelId="{DDD8B047-997D-43AE-B7A1-E8A54FBADE57}" type="pres">
      <dgm:prSet presAssocID="{C6414CC4-9B14-4276-ADEF-958406A654B2}" presName="composite" presStyleCnt="0"/>
      <dgm:spPr/>
    </dgm:pt>
    <dgm:pt modelId="{E523D92E-2647-4072-B543-07A7BF89CD06}" type="pres">
      <dgm:prSet presAssocID="{C6414CC4-9B14-4276-ADEF-958406A654B2}" presName="parentText" presStyleLbl="alignNode1" presStyleIdx="0" presStyleCnt="1">
        <dgm:presLayoutVars>
          <dgm:chMax val="1"/>
          <dgm:bulletEnabled val="1"/>
        </dgm:presLayoutVars>
      </dgm:prSet>
      <dgm:spPr/>
      <dgm:t>
        <a:bodyPr/>
        <a:lstStyle/>
        <a:p>
          <a:endParaRPr lang="en-US"/>
        </a:p>
      </dgm:t>
    </dgm:pt>
    <dgm:pt modelId="{B2AA0D49-DFD5-4C0C-81EA-0DC8433A6367}" type="pres">
      <dgm:prSet presAssocID="{C6414CC4-9B14-4276-ADEF-958406A654B2}" presName="descendantText" presStyleLbl="alignAcc1" presStyleIdx="0" presStyleCnt="1">
        <dgm:presLayoutVars>
          <dgm:bulletEnabled val="1"/>
        </dgm:presLayoutVars>
      </dgm:prSet>
      <dgm:spPr/>
      <dgm:t>
        <a:bodyPr/>
        <a:lstStyle/>
        <a:p>
          <a:endParaRPr lang="en-US"/>
        </a:p>
      </dgm:t>
    </dgm:pt>
  </dgm:ptLst>
  <dgm:cxnLst>
    <dgm:cxn modelId="{88A7237E-C578-4EC3-8F23-F6FB4FF730F1}" type="presOf" srcId="{EEADD34B-0E28-45BD-A646-181169DC4A8A}" destId="{B2AA0D49-DFD5-4C0C-81EA-0DC8433A6367}" srcOrd="0" destOrd="3" presId="urn:microsoft.com/office/officeart/2005/8/layout/chevron2"/>
    <dgm:cxn modelId="{5E934565-6429-4E58-9666-DBAE6F1D4809}" type="presOf" srcId="{C6414CC4-9B14-4276-ADEF-958406A654B2}" destId="{E523D92E-2647-4072-B543-07A7BF89CD06}" srcOrd="0" destOrd="0" presId="urn:microsoft.com/office/officeart/2005/8/layout/chevron2"/>
    <dgm:cxn modelId="{E578DBC0-479E-4928-9DB8-5909CCE91F11}" srcId="{C6414CC4-9B14-4276-ADEF-958406A654B2}" destId="{79DD0B06-4D21-4711-A276-39F187CB77EC}" srcOrd="0" destOrd="0" parTransId="{FFFF0A26-D165-4FA1-8335-44FE2259E6CC}" sibTransId="{774B3C64-BE37-4346-913C-E2D7B22FD5B9}"/>
    <dgm:cxn modelId="{F1BFC47F-A157-485D-A85E-12040849B5FE}" type="presOf" srcId="{C6239E3B-75E3-4831-A2D8-07319B9C36E4}" destId="{B2AA0D49-DFD5-4C0C-81EA-0DC8433A6367}" srcOrd="0" destOrd="2" presId="urn:microsoft.com/office/officeart/2005/8/layout/chevron2"/>
    <dgm:cxn modelId="{08005C8D-141D-4015-BF54-10AC152F727C}" type="presOf" srcId="{493FCF02-AF2B-4DA8-AC0E-1FC2BCBAD20D}" destId="{7356CA9A-AAEC-4B86-A529-A2F133A64A8C}" srcOrd="0" destOrd="0" presId="urn:microsoft.com/office/officeart/2005/8/layout/chevron2"/>
    <dgm:cxn modelId="{85E2367F-45C4-42EE-97E5-B188B84B74B5}" srcId="{493FCF02-AF2B-4DA8-AC0E-1FC2BCBAD20D}" destId="{C6414CC4-9B14-4276-ADEF-958406A654B2}" srcOrd="0" destOrd="0" parTransId="{84FA54BC-4829-49C7-94FC-E45D8D16E4DB}" sibTransId="{D04053E6-283B-45BA-8C70-CB95D776C25A}"/>
    <dgm:cxn modelId="{1615EAC3-4865-45F9-8D6C-4BB505277F12}" type="presOf" srcId="{B8927872-203A-4D2F-8EE0-BECD924E7DD9}" destId="{B2AA0D49-DFD5-4C0C-81EA-0DC8433A6367}" srcOrd="0" destOrd="1" presId="urn:microsoft.com/office/officeart/2005/8/layout/chevron2"/>
    <dgm:cxn modelId="{20CF77A7-7FFB-4F0A-B3D0-93936BB814A5}" srcId="{C6414CC4-9B14-4276-ADEF-958406A654B2}" destId="{B8927872-203A-4D2F-8EE0-BECD924E7DD9}" srcOrd="1" destOrd="0" parTransId="{1AE1CA43-6D56-4D1F-B9C2-D9BE4D1DD0C8}" sibTransId="{8B1F33D9-0D10-4C3A-9926-0D3275CB9ADF}"/>
    <dgm:cxn modelId="{66BE174C-BEC9-475D-86A8-74841FB20CAE}" type="presOf" srcId="{79DD0B06-4D21-4711-A276-39F187CB77EC}" destId="{B2AA0D49-DFD5-4C0C-81EA-0DC8433A6367}" srcOrd="0" destOrd="0" presId="urn:microsoft.com/office/officeart/2005/8/layout/chevron2"/>
    <dgm:cxn modelId="{B7BF8C21-E6F0-4C31-A4DE-D2AE79B0B310}" srcId="{C6414CC4-9B14-4276-ADEF-958406A654B2}" destId="{C6239E3B-75E3-4831-A2D8-07319B9C36E4}" srcOrd="2" destOrd="0" parTransId="{E9E82C23-B9AE-40C6-80A8-90B046720269}" sibTransId="{E2E6DA3E-09A0-4021-B80E-AA9D84EC5662}"/>
    <dgm:cxn modelId="{721B4741-0F0F-4104-A8BA-0D2F1E946975}" srcId="{C6414CC4-9B14-4276-ADEF-958406A654B2}" destId="{EEADD34B-0E28-45BD-A646-181169DC4A8A}" srcOrd="3" destOrd="0" parTransId="{B248F637-FEE0-498C-8F97-ABC890679D9E}" sibTransId="{73CB5853-709A-4456-A6AD-4EB4877E87E0}"/>
    <dgm:cxn modelId="{F1B87795-0A14-4716-BD9A-B94E5801E999}" type="presParOf" srcId="{7356CA9A-AAEC-4B86-A529-A2F133A64A8C}" destId="{DDD8B047-997D-43AE-B7A1-E8A54FBADE57}" srcOrd="0" destOrd="0" presId="urn:microsoft.com/office/officeart/2005/8/layout/chevron2"/>
    <dgm:cxn modelId="{5B9314B4-2DBE-4925-A242-48C211CA30BF}" type="presParOf" srcId="{DDD8B047-997D-43AE-B7A1-E8A54FBADE57}" destId="{E523D92E-2647-4072-B543-07A7BF89CD06}" srcOrd="0" destOrd="0" presId="urn:microsoft.com/office/officeart/2005/8/layout/chevron2"/>
    <dgm:cxn modelId="{C5F2B0F3-EC9C-4961-894F-C0027AF4FC91}" type="presParOf" srcId="{DDD8B047-997D-43AE-B7A1-E8A54FBADE57}" destId="{B2AA0D49-DFD5-4C0C-81EA-0DC8433A63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3AB8C39-1344-4ABA-895E-D35F469A827F}"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E131675D-6C1D-41E0-855D-BFBBBDAB8929}">
      <dgm:prSet custT="1"/>
      <dgm:spPr/>
      <dgm:t>
        <a:bodyPr/>
        <a:lstStyle/>
        <a:p>
          <a:pPr rtl="0"/>
          <a:r>
            <a:rPr lang="en-US" sz="3200" dirty="0" smtClean="0"/>
            <a:t>Other Concerns:</a:t>
          </a:r>
          <a:endParaRPr lang="en-US" sz="3200" dirty="0"/>
        </a:p>
      </dgm:t>
    </dgm:pt>
    <dgm:pt modelId="{7CFB822F-452A-4765-805A-B124E0BECB79}" type="parTrans" cxnId="{70AD28BF-71A2-4788-8B28-464ECCBBA60A}">
      <dgm:prSet/>
      <dgm:spPr/>
      <dgm:t>
        <a:bodyPr/>
        <a:lstStyle/>
        <a:p>
          <a:endParaRPr lang="en-US"/>
        </a:p>
      </dgm:t>
    </dgm:pt>
    <dgm:pt modelId="{5C40FFBF-C1BC-445C-9B5A-79BF7DFFAF3D}" type="sibTrans" cxnId="{70AD28BF-71A2-4788-8B28-464ECCBBA60A}">
      <dgm:prSet/>
      <dgm:spPr/>
      <dgm:t>
        <a:bodyPr/>
        <a:lstStyle/>
        <a:p>
          <a:endParaRPr lang="en-US"/>
        </a:p>
      </dgm:t>
    </dgm:pt>
    <dgm:pt modelId="{EB82DAF2-5AE0-4EBA-970B-5145DAF4FB60}">
      <dgm:prSet custT="1"/>
      <dgm:spPr/>
      <dgm:t>
        <a:bodyPr/>
        <a:lstStyle/>
        <a:p>
          <a:pPr rtl="0"/>
          <a:r>
            <a:rPr lang="en-US" sz="2800" dirty="0" smtClean="0"/>
            <a:t>Shell Corps</a:t>
          </a:r>
          <a:endParaRPr lang="en-US" sz="2800" dirty="0"/>
        </a:p>
      </dgm:t>
    </dgm:pt>
    <dgm:pt modelId="{38039762-4E24-42D6-A7B9-70E4F506C6B6}" type="parTrans" cxnId="{AC81075D-81AF-4DF1-BE8B-D1167066C38A}">
      <dgm:prSet/>
      <dgm:spPr/>
      <dgm:t>
        <a:bodyPr/>
        <a:lstStyle/>
        <a:p>
          <a:endParaRPr lang="en-US"/>
        </a:p>
      </dgm:t>
    </dgm:pt>
    <dgm:pt modelId="{0C597335-91DE-4C05-866F-9673E8CB78E8}" type="sibTrans" cxnId="{AC81075D-81AF-4DF1-BE8B-D1167066C38A}">
      <dgm:prSet/>
      <dgm:spPr/>
      <dgm:t>
        <a:bodyPr/>
        <a:lstStyle/>
        <a:p>
          <a:endParaRPr lang="en-US"/>
        </a:p>
      </dgm:t>
    </dgm:pt>
    <dgm:pt modelId="{CAE17965-5465-48D0-BC52-9AFD8EE64273}">
      <dgm:prSet custT="1"/>
      <dgm:spPr/>
      <dgm:t>
        <a:bodyPr/>
        <a:lstStyle/>
        <a:p>
          <a:pPr rtl="0"/>
          <a:r>
            <a:rPr lang="en-US" sz="2800" dirty="0" smtClean="0"/>
            <a:t>LLC’s</a:t>
          </a:r>
          <a:endParaRPr lang="en-US" sz="2800" dirty="0"/>
        </a:p>
      </dgm:t>
    </dgm:pt>
    <dgm:pt modelId="{A4094189-5A4F-462D-AD1D-6374A9ED1202}" type="parTrans" cxnId="{64CAEF53-5569-4596-BA1C-5E686685C790}">
      <dgm:prSet/>
      <dgm:spPr/>
      <dgm:t>
        <a:bodyPr/>
        <a:lstStyle/>
        <a:p>
          <a:endParaRPr lang="en-US"/>
        </a:p>
      </dgm:t>
    </dgm:pt>
    <dgm:pt modelId="{38D30939-A7AD-4C30-87B2-9E423E8DE2D1}" type="sibTrans" cxnId="{64CAEF53-5569-4596-BA1C-5E686685C790}">
      <dgm:prSet/>
      <dgm:spPr/>
      <dgm:t>
        <a:bodyPr/>
        <a:lstStyle/>
        <a:p>
          <a:endParaRPr lang="en-US"/>
        </a:p>
      </dgm:t>
    </dgm:pt>
    <dgm:pt modelId="{63B3F9EB-B426-4C0C-B6C1-477308F2D950}">
      <dgm:prSet custT="1"/>
      <dgm:spPr/>
      <dgm:t>
        <a:bodyPr/>
        <a:lstStyle/>
        <a:p>
          <a:pPr rtl="0"/>
          <a:r>
            <a:rPr lang="en-US" sz="2800" dirty="0" smtClean="0"/>
            <a:t>Fly by nights</a:t>
          </a:r>
          <a:endParaRPr lang="en-US" sz="2800" dirty="0"/>
        </a:p>
      </dgm:t>
    </dgm:pt>
    <dgm:pt modelId="{F1D3611F-B5A3-487E-A42C-9B78B626A016}" type="parTrans" cxnId="{4AB58949-7C25-4F98-9019-DE8F0DDB3B29}">
      <dgm:prSet/>
      <dgm:spPr/>
      <dgm:t>
        <a:bodyPr/>
        <a:lstStyle/>
        <a:p>
          <a:endParaRPr lang="en-US"/>
        </a:p>
      </dgm:t>
    </dgm:pt>
    <dgm:pt modelId="{C503406C-F866-4CD0-AC8B-C1951A7AA71E}" type="sibTrans" cxnId="{4AB58949-7C25-4F98-9019-DE8F0DDB3B29}">
      <dgm:prSet/>
      <dgm:spPr/>
      <dgm:t>
        <a:bodyPr/>
        <a:lstStyle/>
        <a:p>
          <a:endParaRPr lang="en-US"/>
        </a:p>
      </dgm:t>
    </dgm:pt>
    <dgm:pt modelId="{9A4D8015-1734-4E66-BB8A-98BF76400653}">
      <dgm:prSet custT="1"/>
      <dgm:spPr/>
      <dgm:t>
        <a:bodyPr/>
        <a:lstStyle/>
        <a:p>
          <a:pPr rtl="0"/>
          <a:r>
            <a:rPr lang="en-US" sz="2800" dirty="0" smtClean="0"/>
            <a:t>A/E’s left holding the bag</a:t>
          </a:r>
          <a:endParaRPr lang="en-US" sz="2800" dirty="0"/>
        </a:p>
      </dgm:t>
    </dgm:pt>
    <dgm:pt modelId="{FA35443C-5CB2-4E94-8788-216A96FEBF7C}" type="parTrans" cxnId="{9CADE58A-A741-450E-8E58-354FFEB3EB83}">
      <dgm:prSet/>
      <dgm:spPr/>
      <dgm:t>
        <a:bodyPr/>
        <a:lstStyle/>
        <a:p>
          <a:endParaRPr lang="en-US"/>
        </a:p>
      </dgm:t>
    </dgm:pt>
    <dgm:pt modelId="{A77E70EF-1FA1-444F-96F4-FCC6FA7C6285}" type="sibTrans" cxnId="{9CADE58A-A741-450E-8E58-354FFEB3EB83}">
      <dgm:prSet/>
      <dgm:spPr/>
      <dgm:t>
        <a:bodyPr/>
        <a:lstStyle/>
        <a:p>
          <a:endParaRPr lang="en-US"/>
        </a:p>
      </dgm:t>
    </dgm:pt>
    <dgm:pt modelId="{43C24ECE-758D-4794-B418-4A899C6894D1}">
      <dgm:prSet custT="1"/>
      <dgm:spPr/>
      <dgm:t>
        <a:bodyPr/>
        <a:lstStyle/>
        <a:p>
          <a:pPr rtl="0"/>
          <a:r>
            <a:rPr lang="en-US" sz="2800" dirty="0" smtClean="0"/>
            <a:t>Clients w/o real assets</a:t>
          </a:r>
          <a:endParaRPr lang="en-US" sz="2800" dirty="0"/>
        </a:p>
      </dgm:t>
    </dgm:pt>
    <dgm:pt modelId="{308F0222-0101-448F-930F-F2FD254FE6BF}" type="sibTrans" cxnId="{02C470CC-B3B4-4EBD-843F-7E77B605D558}">
      <dgm:prSet/>
      <dgm:spPr/>
      <dgm:t>
        <a:bodyPr/>
        <a:lstStyle/>
        <a:p>
          <a:endParaRPr lang="en-US"/>
        </a:p>
      </dgm:t>
    </dgm:pt>
    <dgm:pt modelId="{85101682-6305-43B9-AD0B-D65D53DE6876}" type="parTrans" cxnId="{02C470CC-B3B4-4EBD-843F-7E77B605D558}">
      <dgm:prSet/>
      <dgm:spPr/>
      <dgm:t>
        <a:bodyPr/>
        <a:lstStyle/>
        <a:p>
          <a:endParaRPr lang="en-US"/>
        </a:p>
      </dgm:t>
    </dgm:pt>
    <dgm:pt modelId="{A9D96BE6-5B2D-4B4B-9E72-2858A46A5E0A}" type="pres">
      <dgm:prSet presAssocID="{C3AB8C39-1344-4ABA-895E-D35F469A827F}" presName="compositeShape" presStyleCnt="0">
        <dgm:presLayoutVars>
          <dgm:dir/>
          <dgm:resizeHandles/>
        </dgm:presLayoutVars>
      </dgm:prSet>
      <dgm:spPr/>
      <dgm:t>
        <a:bodyPr/>
        <a:lstStyle/>
        <a:p>
          <a:endParaRPr lang="en-US"/>
        </a:p>
      </dgm:t>
    </dgm:pt>
    <dgm:pt modelId="{D3A55717-9541-47D1-89C2-B07C2ACD03DC}" type="pres">
      <dgm:prSet presAssocID="{C3AB8C39-1344-4ABA-895E-D35F469A827F}" presName="pyramid" presStyleLbl="node1" presStyleIdx="0" presStyleCnt="1"/>
      <dgm:spPr/>
    </dgm:pt>
    <dgm:pt modelId="{156597C4-5A67-479E-9593-6CBC04823144}" type="pres">
      <dgm:prSet presAssocID="{C3AB8C39-1344-4ABA-895E-D35F469A827F}" presName="theList" presStyleCnt="0"/>
      <dgm:spPr/>
    </dgm:pt>
    <dgm:pt modelId="{0A53A1CF-3C9F-4BD8-BEF2-51A5D170AC30}" type="pres">
      <dgm:prSet presAssocID="{E131675D-6C1D-41E0-855D-BFBBBDAB8929}" presName="aNode" presStyleLbl="fgAcc1" presStyleIdx="0" presStyleCnt="1" custScaleX="176915">
        <dgm:presLayoutVars>
          <dgm:bulletEnabled val="1"/>
        </dgm:presLayoutVars>
      </dgm:prSet>
      <dgm:spPr/>
      <dgm:t>
        <a:bodyPr/>
        <a:lstStyle/>
        <a:p>
          <a:endParaRPr lang="en-US"/>
        </a:p>
      </dgm:t>
    </dgm:pt>
    <dgm:pt modelId="{E90A9195-74C2-425E-A3FC-F9391FF0CA7C}" type="pres">
      <dgm:prSet presAssocID="{E131675D-6C1D-41E0-855D-BFBBBDAB8929}" presName="aSpace" presStyleCnt="0"/>
      <dgm:spPr/>
    </dgm:pt>
  </dgm:ptLst>
  <dgm:cxnLst>
    <dgm:cxn modelId="{9CADE58A-A741-450E-8E58-354FFEB3EB83}" srcId="{43C24ECE-758D-4794-B418-4A899C6894D1}" destId="{9A4D8015-1734-4E66-BB8A-98BF76400653}" srcOrd="3" destOrd="0" parTransId="{FA35443C-5CB2-4E94-8788-216A96FEBF7C}" sibTransId="{A77E70EF-1FA1-444F-96F4-FCC6FA7C6285}"/>
    <dgm:cxn modelId="{02C470CC-B3B4-4EBD-843F-7E77B605D558}" srcId="{E131675D-6C1D-41E0-855D-BFBBBDAB8929}" destId="{43C24ECE-758D-4794-B418-4A899C6894D1}" srcOrd="0" destOrd="0" parTransId="{85101682-6305-43B9-AD0B-D65D53DE6876}" sibTransId="{308F0222-0101-448F-930F-F2FD254FE6BF}"/>
    <dgm:cxn modelId="{70AD28BF-71A2-4788-8B28-464ECCBBA60A}" srcId="{C3AB8C39-1344-4ABA-895E-D35F469A827F}" destId="{E131675D-6C1D-41E0-855D-BFBBBDAB8929}" srcOrd="0" destOrd="0" parTransId="{7CFB822F-452A-4765-805A-B124E0BECB79}" sibTransId="{5C40FFBF-C1BC-445C-9B5A-79BF7DFFAF3D}"/>
    <dgm:cxn modelId="{55801517-92AB-49F5-A714-2573728D66F0}" type="presOf" srcId="{C3AB8C39-1344-4ABA-895E-D35F469A827F}" destId="{A9D96BE6-5B2D-4B4B-9E72-2858A46A5E0A}" srcOrd="0" destOrd="0" presId="urn:microsoft.com/office/officeart/2005/8/layout/pyramid2"/>
    <dgm:cxn modelId="{75B7BE65-E13B-4951-8938-79174FF3CF36}" type="presOf" srcId="{63B3F9EB-B426-4C0C-B6C1-477308F2D950}" destId="{0A53A1CF-3C9F-4BD8-BEF2-51A5D170AC30}" srcOrd="0" destOrd="4" presId="urn:microsoft.com/office/officeart/2005/8/layout/pyramid2"/>
    <dgm:cxn modelId="{63CF5DE2-43CE-41A0-8552-837229BC5C2B}" type="presOf" srcId="{9A4D8015-1734-4E66-BB8A-98BF76400653}" destId="{0A53A1CF-3C9F-4BD8-BEF2-51A5D170AC30}" srcOrd="0" destOrd="5" presId="urn:microsoft.com/office/officeart/2005/8/layout/pyramid2"/>
    <dgm:cxn modelId="{A9868904-7CFD-4CE6-919A-9629BFB8132B}" type="presOf" srcId="{43C24ECE-758D-4794-B418-4A899C6894D1}" destId="{0A53A1CF-3C9F-4BD8-BEF2-51A5D170AC30}" srcOrd="0" destOrd="1" presId="urn:microsoft.com/office/officeart/2005/8/layout/pyramid2"/>
    <dgm:cxn modelId="{30EF53E2-75A8-49E5-B82C-A64F65D9F174}" type="presOf" srcId="{EB82DAF2-5AE0-4EBA-970B-5145DAF4FB60}" destId="{0A53A1CF-3C9F-4BD8-BEF2-51A5D170AC30}" srcOrd="0" destOrd="2" presId="urn:microsoft.com/office/officeart/2005/8/layout/pyramid2"/>
    <dgm:cxn modelId="{ACE4F328-C0A2-48A0-8B48-085D35AC2C7D}" type="presOf" srcId="{E131675D-6C1D-41E0-855D-BFBBBDAB8929}" destId="{0A53A1CF-3C9F-4BD8-BEF2-51A5D170AC30}" srcOrd="0" destOrd="0" presId="urn:microsoft.com/office/officeart/2005/8/layout/pyramid2"/>
    <dgm:cxn modelId="{6814DF97-002E-4E14-A69F-8747C2113362}" type="presOf" srcId="{CAE17965-5465-48D0-BC52-9AFD8EE64273}" destId="{0A53A1CF-3C9F-4BD8-BEF2-51A5D170AC30}" srcOrd="0" destOrd="3" presId="urn:microsoft.com/office/officeart/2005/8/layout/pyramid2"/>
    <dgm:cxn modelId="{64CAEF53-5569-4596-BA1C-5E686685C790}" srcId="{43C24ECE-758D-4794-B418-4A899C6894D1}" destId="{CAE17965-5465-48D0-BC52-9AFD8EE64273}" srcOrd="1" destOrd="0" parTransId="{A4094189-5A4F-462D-AD1D-6374A9ED1202}" sibTransId="{38D30939-A7AD-4C30-87B2-9E423E8DE2D1}"/>
    <dgm:cxn modelId="{AC81075D-81AF-4DF1-BE8B-D1167066C38A}" srcId="{43C24ECE-758D-4794-B418-4A899C6894D1}" destId="{EB82DAF2-5AE0-4EBA-970B-5145DAF4FB60}" srcOrd="0" destOrd="0" parTransId="{38039762-4E24-42D6-A7B9-70E4F506C6B6}" sibTransId="{0C597335-91DE-4C05-866F-9673E8CB78E8}"/>
    <dgm:cxn modelId="{4AB58949-7C25-4F98-9019-DE8F0DDB3B29}" srcId="{43C24ECE-758D-4794-B418-4A899C6894D1}" destId="{63B3F9EB-B426-4C0C-B6C1-477308F2D950}" srcOrd="2" destOrd="0" parTransId="{F1D3611F-B5A3-487E-A42C-9B78B626A016}" sibTransId="{C503406C-F866-4CD0-AC8B-C1951A7AA71E}"/>
    <dgm:cxn modelId="{C7E3A376-D680-451F-BE48-B1472A302C0A}" type="presParOf" srcId="{A9D96BE6-5B2D-4B4B-9E72-2858A46A5E0A}" destId="{D3A55717-9541-47D1-89C2-B07C2ACD03DC}" srcOrd="0" destOrd="0" presId="urn:microsoft.com/office/officeart/2005/8/layout/pyramid2"/>
    <dgm:cxn modelId="{260C343D-C39A-4C20-9A91-6D74EB76F488}" type="presParOf" srcId="{A9D96BE6-5B2D-4B4B-9E72-2858A46A5E0A}" destId="{156597C4-5A67-479E-9593-6CBC04823144}" srcOrd="1" destOrd="0" presId="urn:microsoft.com/office/officeart/2005/8/layout/pyramid2"/>
    <dgm:cxn modelId="{42143F4D-D61D-4761-A03A-03C26182C7F3}" type="presParOf" srcId="{156597C4-5A67-479E-9593-6CBC04823144}" destId="{0A53A1CF-3C9F-4BD8-BEF2-51A5D170AC30}" srcOrd="0" destOrd="0" presId="urn:microsoft.com/office/officeart/2005/8/layout/pyramid2"/>
    <dgm:cxn modelId="{CEFA670D-FC0A-46C1-95D9-0D038DBFB0F5}" type="presParOf" srcId="{156597C4-5A67-479E-9593-6CBC04823144}" destId="{E90A9195-74C2-425E-A3FC-F9391FF0CA7C}"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A28DB83-80E1-4D5B-B608-00ADD27E5DF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6AB1E80-336B-4C9F-9E56-D9BDADB12E5A}">
      <dgm:prSet/>
      <dgm:spPr/>
      <dgm:t>
        <a:bodyPr/>
        <a:lstStyle/>
        <a:p>
          <a:pPr rtl="0"/>
          <a:r>
            <a:rPr lang="en-US" dirty="0" smtClean="0"/>
            <a:t>Solution:</a:t>
          </a:r>
          <a:endParaRPr lang="en-US" dirty="0"/>
        </a:p>
      </dgm:t>
    </dgm:pt>
    <dgm:pt modelId="{8409C559-C20C-470E-ADF1-B9B0A26DDD40}" type="parTrans" cxnId="{65A6DC85-8DBA-462C-B08F-0076B070A306}">
      <dgm:prSet/>
      <dgm:spPr/>
      <dgm:t>
        <a:bodyPr/>
        <a:lstStyle/>
        <a:p>
          <a:endParaRPr lang="en-US"/>
        </a:p>
      </dgm:t>
    </dgm:pt>
    <dgm:pt modelId="{C2D8B6A9-79AA-4D85-A48F-22B3CF61BCE1}" type="sibTrans" cxnId="{65A6DC85-8DBA-462C-B08F-0076B070A306}">
      <dgm:prSet/>
      <dgm:spPr/>
      <dgm:t>
        <a:bodyPr/>
        <a:lstStyle/>
        <a:p>
          <a:endParaRPr lang="en-US"/>
        </a:p>
      </dgm:t>
    </dgm:pt>
    <dgm:pt modelId="{A7A7FA4F-4191-44D0-A716-EDAE36CB8BB2}">
      <dgm:prSet custT="1"/>
      <dgm:spPr/>
      <dgm:t>
        <a:bodyPr/>
        <a:lstStyle/>
        <a:p>
          <a:pPr rtl="0"/>
          <a:r>
            <a:rPr lang="en-US" sz="3200" dirty="0" smtClean="0"/>
            <a:t>Choose clients wisely</a:t>
          </a:r>
          <a:endParaRPr lang="en-US" sz="3200" dirty="0"/>
        </a:p>
      </dgm:t>
    </dgm:pt>
    <dgm:pt modelId="{C846D27B-769A-4D80-A884-6D8BC655C615}" type="parTrans" cxnId="{4A8B3EB3-44CC-40A8-A964-7914C8B27C24}">
      <dgm:prSet/>
      <dgm:spPr/>
      <dgm:t>
        <a:bodyPr/>
        <a:lstStyle/>
        <a:p>
          <a:endParaRPr lang="en-US"/>
        </a:p>
      </dgm:t>
    </dgm:pt>
    <dgm:pt modelId="{2C271E05-EFD8-4F2A-8971-27908801F91E}" type="sibTrans" cxnId="{4A8B3EB3-44CC-40A8-A964-7914C8B27C24}">
      <dgm:prSet/>
      <dgm:spPr/>
      <dgm:t>
        <a:bodyPr/>
        <a:lstStyle/>
        <a:p>
          <a:endParaRPr lang="en-US"/>
        </a:p>
      </dgm:t>
    </dgm:pt>
    <dgm:pt modelId="{B03979F5-551A-4327-BBDE-7323882D950D}">
      <dgm:prSet custT="1"/>
      <dgm:spPr/>
      <dgm:t>
        <a:bodyPr/>
        <a:lstStyle/>
        <a:p>
          <a:pPr rtl="0"/>
          <a:r>
            <a:rPr lang="en-US" sz="3200" dirty="0" smtClean="0"/>
            <a:t>Should be reputable and stable</a:t>
          </a:r>
          <a:endParaRPr lang="en-US" sz="3200" dirty="0"/>
        </a:p>
      </dgm:t>
    </dgm:pt>
    <dgm:pt modelId="{5AE93E88-F56D-429C-98A6-9AC8CB5997CE}" type="parTrans" cxnId="{053085D5-AC8A-446A-A908-069D2001E18D}">
      <dgm:prSet/>
      <dgm:spPr/>
      <dgm:t>
        <a:bodyPr/>
        <a:lstStyle/>
        <a:p>
          <a:endParaRPr lang="en-US"/>
        </a:p>
      </dgm:t>
    </dgm:pt>
    <dgm:pt modelId="{3C021AF8-BE3E-4107-BF7B-60C8D473BE08}" type="sibTrans" cxnId="{053085D5-AC8A-446A-A908-069D2001E18D}">
      <dgm:prSet/>
      <dgm:spPr/>
      <dgm:t>
        <a:bodyPr/>
        <a:lstStyle/>
        <a:p>
          <a:endParaRPr lang="en-US"/>
        </a:p>
      </dgm:t>
    </dgm:pt>
    <dgm:pt modelId="{204FF400-65D2-4CA7-B57A-08847024EF85}">
      <dgm:prSet custT="1"/>
      <dgm:spPr/>
      <dgm:t>
        <a:bodyPr/>
        <a:lstStyle/>
        <a:p>
          <a:pPr rtl="0"/>
          <a:r>
            <a:rPr lang="en-US" sz="3200" dirty="0" smtClean="0"/>
            <a:t>Should be able to stand behind project</a:t>
          </a:r>
          <a:endParaRPr lang="en-US" sz="3200" dirty="0"/>
        </a:p>
      </dgm:t>
    </dgm:pt>
    <dgm:pt modelId="{0BFC5039-53AF-4E85-BB56-70C1D7F2D349}" type="parTrans" cxnId="{EE150360-0E25-4548-B571-408AE9766BCE}">
      <dgm:prSet/>
      <dgm:spPr/>
      <dgm:t>
        <a:bodyPr/>
        <a:lstStyle/>
        <a:p>
          <a:endParaRPr lang="en-US"/>
        </a:p>
      </dgm:t>
    </dgm:pt>
    <dgm:pt modelId="{1B58BBBE-8A67-4212-94BB-F6DBFF79B4EC}" type="sibTrans" cxnId="{EE150360-0E25-4548-B571-408AE9766BCE}">
      <dgm:prSet/>
      <dgm:spPr/>
      <dgm:t>
        <a:bodyPr/>
        <a:lstStyle/>
        <a:p>
          <a:endParaRPr lang="en-US"/>
        </a:p>
      </dgm:t>
    </dgm:pt>
    <dgm:pt modelId="{D04668BA-1EE1-402A-A871-770777528F34}">
      <dgm:prSet custT="1"/>
      <dgm:spPr/>
      <dgm:t>
        <a:bodyPr/>
        <a:lstStyle/>
        <a:p>
          <a:pPr rtl="0"/>
          <a:r>
            <a:rPr lang="en-US" sz="3200" dirty="0" smtClean="0"/>
            <a:t>Adequately Capitalized</a:t>
          </a:r>
          <a:endParaRPr lang="en-US" sz="3200" dirty="0"/>
        </a:p>
      </dgm:t>
    </dgm:pt>
    <dgm:pt modelId="{5DFF45D0-ED26-4A6C-ACA0-B6FEC1631DEC}" type="parTrans" cxnId="{9267B416-286B-44C0-9588-12D76D1503E7}">
      <dgm:prSet/>
      <dgm:spPr/>
      <dgm:t>
        <a:bodyPr/>
        <a:lstStyle/>
        <a:p>
          <a:endParaRPr lang="en-US"/>
        </a:p>
      </dgm:t>
    </dgm:pt>
    <dgm:pt modelId="{538333E6-2BB3-48CC-B112-BC5868AC3264}" type="sibTrans" cxnId="{9267B416-286B-44C0-9588-12D76D1503E7}">
      <dgm:prSet/>
      <dgm:spPr/>
      <dgm:t>
        <a:bodyPr/>
        <a:lstStyle/>
        <a:p>
          <a:endParaRPr lang="en-US"/>
        </a:p>
      </dgm:t>
    </dgm:pt>
    <dgm:pt modelId="{4A6CD1DB-6F36-417C-BD42-FF22383E813B}">
      <dgm:prSet custT="1"/>
      <dgm:spPr/>
      <dgm:t>
        <a:bodyPr/>
        <a:lstStyle/>
        <a:p>
          <a:pPr rtl="0"/>
          <a:r>
            <a:rPr lang="en-US" sz="3200" dirty="0" smtClean="0"/>
            <a:t>Adequately Insured</a:t>
          </a:r>
          <a:endParaRPr lang="en-US" sz="3200" dirty="0"/>
        </a:p>
      </dgm:t>
    </dgm:pt>
    <dgm:pt modelId="{8B326AEB-801B-4D7C-9460-4819DD641180}" type="parTrans" cxnId="{CAD98425-2ECA-4B1E-9C4C-B60692CC5F7A}">
      <dgm:prSet/>
      <dgm:spPr/>
      <dgm:t>
        <a:bodyPr/>
        <a:lstStyle/>
        <a:p>
          <a:endParaRPr lang="en-US"/>
        </a:p>
      </dgm:t>
    </dgm:pt>
    <dgm:pt modelId="{EA7A2EA4-2A48-4786-BE8E-E083769EADAB}" type="sibTrans" cxnId="{CAD98425-2ECA-4B1E-9C4C-B60692CC5F7A}">
      <dgm:prSet/>
      <dgm:spPr/>
      <dgm:t>
        <a:bodyPr/>
        <a:lstStyle/>
        <a:p>
          <a:endParaRPr lang="en-US"/>
        </a:p>
      </dgm:t>
    </dgm:pt>
    <dgm:pt modelId="{C0D4B592-FFF0-4EAC-B575-30A4E340D387}">
      <dgm:prSet custT="1"/>
      <dgm:spPr/>
      <dgm:t>
        <a:bodyPr/>
        <a:lstStyle/>
        <a:p>
          <a:pPr rtl="0"/>
          <a:r>
            <a:rPr lang="en-US" sz="3200" dirty="0" smtClean="0"/>
            <a:t>Realistic Expectations</a:t>
          </a:r>
          <a:endParaRPr lang="en-US" sz="3200" dirty="0"/>
        </a:p>
      </dgm:t>
    </dgm:pt>
    <dgm:pt modelId="{B5672DA0-972C-4AF1-A870-F2D6C9F14557}" type="parTrans" cxnId="{D14B0F3F-4963-47CA-8BF7-AB7C40F2B073}">
      <dgm:prSet/>
      <dgm:spPr/>
      <dgm:t>
        <a:bodyPr/>
        <a:lstStyle/>
        <a:p>
          <a:endParaRPr lang="en-US"/>
        </a:p>
      </dgm:t>
    </dgm:pt>
    <dgm:pt modelId="{125AF48E-A7CE-48BF-9645-CE04C16CE02C}" type="sibTrans" cxnId="{D14B0F3F-4963-47CA-8BF7-AB7C40F2B073}">
      <dgm:prSet/>
      <dgm:spPr/>
      <dgm:t>
        <a:bodyPr/>
        <a:lstStyle/>
        <a:p>
          <a:endParaRPr lang="en-US"/>
        </a:p>
      </dgm:t>
    </dgm:pt>
    <dgm:pt modelId="{96341FDF-7E9F-4A70-94A3-43B21B77950C}" type="pres">
      <dgm:prSet presAssocID="{CA28DB83-80E1-4D5B-B608-00ADD27E5DF2}" presName="Name0" presStyleCnt="0">
        <dgm:presLayoutVars>
          <dgm:dir/>
          <dgm:animLvl val="lvl"/>
          <dgm:resizeHandles val="exact"/>
        </dgm:presLayoutVars>
      </dgm:prSet>
      <dgm:spPr/>
      <dgm:t>
        <a:bodyPr/>
        <a:lstStyle/>
        <a:p>
          <a:endParaRPr lang="en-US"/>
        </a:p>
      </dgm:t>
    </dgm:pt>
    <dgm:pt modelId="{801DE274-74E9-4465-8E9C-B89ED1FAAF79}" type="pres">
      <dgm:prSet presAssocID="{A6AB1E80-336B-4C9F-9E56-D9BDADB12E5A}" presName="linNode" presStyleCnt="0"/>
      <dgm:spPr/>
    </dgm:pt>
    <dgm:pt modelId="{34BC78A0-329D-450F-BA13-1E34D1E43D91}" type="pres">
      <dgm:prSet presAssocID="{A6AB1E80-336B-4C9F-9E56-D9BDADB12E5A}" presName="parentText" presStyleLbl="node1" presStyleIdx="0" presStyleCnt="1">
        <dgm:presLayoutVars>
          <dgm:chMax val="1"/>
          <dgm:bulletEnabled val="1"/>
        </dgm:presLayoutVars>
      </dgm:prSet>
      <dgm:spPr/>
      <dgm:t>
        <a:bodyPr/>
        <a:lstStyle/>
        <a:p>
          <a:endParaRPr lang="en-US"/>
        </a:p>
      </dgm:t>
    </dgm:pt>
    <dgm:pt modelId="{782385C1-23BC-4834-9942-59473A26E43E}" type="pres">
      <dgm:prSet presAssocID="{A6AB1E80-336B-4C9F-9E56-D9BDADB12E5A}" presName="descendantText" presStyleLbl="alignAccFollowNode1" presStyleIdx="0" presStyleCnt="1" custScaleY="115028">
        <dgm:presLayoutVars>
          <dgm:bulletEnabled val="1"/>
        </dgm:presLayoutVars>
      </dgm:prSet>
      <dgm:spPr/>
      <dgm:t>
        <a:bodyPr/>
        <a:lstStyle/>
        <a:p>
          <a:endParaRPr lang="en-US"/>
        </a:p>
      </dgm:t>
    </dgm:pt>
  </dgm:ptLst>
  <dgm:cxnLst>
    <dgm:cxn modelId="{319CDCD1-803F-4367-9555-95B8B39FE02C}" type="presOf" srcId="{C0D4B592-FFF0-4EAC-B575-30A4E340D387}" destId="{782385C1-23BC-4834-9942-59473A26E43E}" srcOrd="0" destOrd="5" presId="urn:microsoft.com/office/officeart/2005/8/layout/vList5"/>
    <dgm:cxn modelId="{89391FCD-27E0-4F24-8451-2564E67FCDDD}" type="presOf" srcId="{A7A7FA4F-4191-44D0-A716-EDAE36CB8BB2}" destId="{782385C1-23BC-4834-9942-59473A26E43E}" srcOrd="0" destOrd="0" presId="urn:microsoft.com/office/officeart/2005/8/layout/vList5"/>
    <dgm:cxn modelId="{00E21C16-C0CE-4492-823B-CE4A5CC0D7B5}" type="presOf" srcId="{B03979F5-551A-4327-BBDE-7323882D950D}" destId="{782385C1-23BC-4834-9942-59473A26E43E}" srcOrd="0" destOrd="1" presId="urn:microsoft.com/office/officeart/2005/8/layout/vList5"/>
    <dgm:cxn modelId="{053085D5-AC8A-446A-A908-069D2001E18D}" srcId="{A6AB1E80-336B-4C9F-9E56-D9BDADB12E5A}" destId="{B03979F5-551A-4327-BBDE-7323882D950D}" srcOrd="1" destOrd="0" parTransId="{5AE93E88-F56D-429C-98A6-9AC8CB5997CE}" sibTransId="{3C021AF8-BE3E-4107-BF7B-60C8D473BE08}"/>
    <dgm:cxn modelId="{CAD98425-2ECA-4B1E-9C4C-B60692CC5F7A}" srcId="{A6AB1E80-336B-4C9F-9E56-D9BDADB12E5A}" destId="{4A6CD1DB-6F36-417C-BD42-FF22383E813B}" srcOrd="4" destOrd="0" parTransId="{8B326AEB-801B-4D7C-9460-4819DD641180}" sibTransId="{EA7A2EA4-2A48-4786-BE8E-E083769EADAB}"/>
    <dgm:cxn modelId="{074E7A84-CA7B-4CA4-A764-07680858C97C}" type="presOf" srcId="{D04668BA-1EE1-402A-A871-770777528F34}" destId="{782385C1-23BC-4834-9942-59473A26E43E}" srcOrd="0" destOrd="3" presId="urn:microsoft.com/office/officeart/2005/8/layout/vList5"/>
    <dgm:cxn modelId="{70342BE7-BB85-4352-BB59-11F0697D82DD}" type="presOf" srcId="{4A6CD1DB-6F36-417C-BD42-FF22383E813B}" destId="{782385C1-23BC-4834-9942-59473A26E43E}" srcOrd="0" destOrd="4" presId="urn:microsoft.com/office/officeart/2005/8/layout/vList5"/>
    <dgm:cxn modelId="{4A8B3EB3-44CC-40A8-A964-7914C8B27C24}" srcId="{A6AB1E80-336B-4C9F-9E56-D9BDADB12E5A}" destId="{A7A7FA4F-4191-44D0-A716-EDAE36CB8BB2}" srcOrd="0" destOrd="0" parTransId="{C846D27B-769A-4D80-A884-6D8BC655C615}" sibTransId="{2C271E05-EFD8-4F2A-8971-27908801F91E}"/>
    <dgm:cxn modelId="{E5BEF018-AFA5-47F4-9045-A2889BD862BF}" type="presOf" srcId="{CA28DB83-80E1-4D5B-B608-00ADD27E5DF2}" destId="{96341FDF-7E9F-4A70-94A3-43B21B77950C}" srcOrd="0" destOrd="0" presId="urn:microsoft.com/office/officeart/2005/8/layout/vList5"/>
    <dgm:cxn modelId="{65A6DC85-8DBA-462C-B08F-0076B070A306}" srcId="{CA28DB83-80E1-4D5B-B608-00ADD27E5DF2}" destId="{A6AB1E80-336B-4C9F-9E56-D9BDADB12E5A}" srcOrd="0" destOrd="0" parTransId="{8409C559-C20C-470E-ADF1-B9B0A26DDD40}" sibTransId="{C2D8B6A9-79AA-4D85-A48F-22B3CF61BCE1}"/>
    <dgm:cxn modelId="{9267B416-286B-44C0-9588-12D76D1503E7}" srcId="{A6AB1E80-336B-4C9F-9E56-D9BDADB12E5A}" destId="{D04668BA-1EE1-402A-A871-770777528F34}" srcOrd="3" destOrd="0" parTransId="{5DFF45D0-ED26-4A6C-ACA0-B6FEC1631DEC}" sibTransId="{538333E6-2BB3-48CC-B112-BC5868AC3264}"/>
    <dgm:cxn modelId="{EE150360-0E25-4548-B571-408AE9766BCE}" srcId="{A6AB1E80-336B-4C9F-9E56-D9BDADB12E5A}" destId="{204FF400-65D2-4CA7-B57A-08847024EF85}" srcOrd="2" destOrd="0" parTransId="{0BFC5039-53AF-4E85-BB56-70C1D7F2D349}" sibTransId="{1B58BBBE-8A67-4212-94BB-F6DBFF79B4EC}"/>
    <dgm:cxn modelId="{A43FA634-B05F-4EF9-984F-8CB15ED54171}" type="presOf" srcId="{A6AB1E80-336B-4C9F-9E56-D9BDADB12E5A}" destId="{34BC78A0-329D-450F-BA13-1E34D1E43D91}" srcOrd="0" destOrd="0" presId="urn:microsoft.com/office/officeart/2005/8/layout/vList5"/>
    <dgm:cxn modelId="{D14B0F3F-4963-47CA-8BF7-AB7C40F2B073}" srcId="{A6AB1E80-336B-4C9F-9E56-D9BDADB12E5A}" destId="{C0D4B592-FFF0-4EAC-B575-30A4E340D387}" srcOrd="5" destOrd="0" parTransId="{B5672DA0-972C-4AF1-A870-F2D6C9F14557}" sibTransId="{125AF48E-A7CE-48BF-9645-CE04C16CE02C}"/>
    <dgm:cxn modelId="{164942E4-1FF0-4670-BBBD-9CDA528AD6E2}" type="presOf" srcId="{204FF400-65D2-4CA7-B57A-08847024EF85}" destId="{782385C1-23BC-4834-9942-59473A26E43E}" srcOrd="0" destOrd="2" presId="urn:microsoft.com/office/officeart/2005/8/layout/vList5"/>
    <dgm:cxn modelId="{F0FF14C6-5764-4F76-A03B-0EA0A97A2024}" type="presParOf" srcId="{96341FDF-7E9F-4A70-94A3-43B21B77950C}" destId="{801DE274-74E9-4465-8E9C-B89ED1FAAF79}" srcOrd="0" destOrd="0" presId="urn:microsoft.com/office/officeart/2005/8/layout/vList5"/>
    <dgm:cxn modelId="{F73C25D2-0BDA-4C5D-82C1-BB5EFEC12BE7}" type="presParOf" srcId="{801DE274-74E9-4465-8E9C-B89ED1FAAF79}" destId="{34BC78A0-329D-450F-BA13-1E34D1E43D91}" srcOrd="0" destOrd="0" presId="urn:microsoft.com/office/officeart/2005/8/layout/vList5"/>
    <dgm:cxn modelId="{DE9A0B30-B638-4CD8-B7CC-37FA466D0455}" type="presParOf" srcId="{801DE274-74E9-4465-8E9C-B89ED1FAAF79}" destId="{782385C1-23BC-4834-9942-59473A26E4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89F3842-8303-4D63-9766-B86E6720C0BB}" type="doc">
      <dgm:prSet loTypeId="urn:microsoft.com/office/officeart/2005/8/layout/chevron2" loCatId="process" qsTypeId="urn:microsoft.com/office/officeart/2005/8/quickstyle/simple3" qsCatId="simple" csTypeId="urn:microsoft.com/office/officeart/2005/8/colors/colorful3" csCatId="colorful"/>
      <dgm:spPr/>
      <dgm:t>
        <a:bodyPr/>
        <a:lstStyle/>
        <a:p>
          <a:endParaRPr lang="en-US"/>
        </a:p>
      </dgm:t>
    </dgm:pt>
    <dgm:pt modelId="{E566EBAC-F392-4781-A7C9-289C0CEEA1B3}">
      <dgm:prSet/>
      <dgm:spPr/>
      <dgm:t>
        <a:bodyPr/>
        <a:lstStyle/>
        <a:p>
          <a:pPr rtl="0"/>
          <a:r>
            <a:rPr lang="en-US" dirty="0" smtClean="0"/>
            <a:t>A few words about: </a:t>
          </a:r>
          <a:endParaRPr lang="en-US" dirty="0"/>
        </a:p>
      </dgm:t>
    </dgm:pt>
    <dgm:pt modelId="{4DF29700-64FE-4C92-9865-5E9B7736A11C}" type="parTrans" cxnId="{E66761D9-7F88-41DA-B752-108B1455E247}">
      <dgm:prSet/>
      <dgm:spPr/>
      <dgm:t>
        <a:bodyPr/>
        <a:lstStyle/>
        <a:p>
          <a:endParaRPr lang="en-US"/>
        </a:p>
      </dgm:t>
    </dgm:pt>
    <dgm:pt modelId="{006882D0-F8BB-4DD3-B359-EBB42942DE2E}" type="sibTrans" cxnId="{E66761D9-7F88-41DA-B752-108B1455E247}">
      <dgm:prSet/>
      <dgm:spPr/>
      <dgm:t>
        <a:bodyPr/>
        <a:lstStyle/>
        <a:p>
          <a:endParaRPr lang="en-US"/>
        </a:p>
      </dgm:t>
    </dgm:pt>
    <dgm:pt modelId="{22242D66-C33E-400D-A688-D1A3BF9D4BA6}">
      <dgm:prSet/>
      <dgm:spPr/>
      <dgm:t>
        <a:bodyPr/>
        <a:lstStyle/>
        <a:p>
          <a:pPr rtl="0"/>
          <a:r>
            <a:rPr lang="en-US" dirty="0" smtClean="0"/>
            <a:t>Project Policies</a:t>
          </a:r>
          <a:endParaRPr lang="en-US" dirty="0"/>
        </a:p>
      </dgm:t>
    </dgm:pt>
    <dgm:pt modelId="{42DA97E5-7B98-4329-83AF-061190602EAE}" type="parTrans" cxnId="{32B80DFB-CB94-445D-A263-0DCA6195CAFD}">
      <dgm:prSet/>
      <dgm:spPr/>
      <dgm:t>
        <a:bodyPr/>
        <a:lstStyle/>
        <a:p>
          <a:endParaRPr lang="en-US"/>
        </a:p>
      </dgm:t>
    </dgm:pt>
    <dgm:pt modelId="{7A9B62D4-5726-46B6-9129-2A5840178E24}" type="sibTrans" cxnId="{32B80DFB-CB94-445D-A263-0DCA6195CAFD}">
      <dgm:prSet/>
      <dgm:spPr/>
      <dgm:t>
        <a:bodyPr/>
        <a:lstStyle/>
        <a:p>
          <a:endParaRPr lang="en-US"/>
        </a:p>
      </dgm:t>
    </dgm:pt>
    <dgm:pt modelId="{A07202F1-1838-4646-AD5E-B41161050B51}">
      <dgm:prSet/>
      <dgm:spPr/>
      <dgm:t>
        <a:bodyPr/>
        <a:lstStyle/>
        <a:p>
          <a:pPr rtl="0"/>
          <a:r>
            <a:rPr lang="en-US" dirty="0" smtClean="0"/>
            <a:t>Owner Controlled Insurance Programs (OCIP) </a:t>
          </a:r>
          <a:endParaRPr lang="en-US" dirty="0"/>
        </a:p>
      </dgm:t>
    </dgm:pt>
    <dgm:pt modelId="{3CA2B769-D017-4951-8E47-089B5FAF1061}" type="parTrans" cxnId="{DFC26E01-57DE-4AA8-96A5-0153F565ECD7}">
      <dgm:prSet/>
      <dgm:spPr/>
      <dgm:t>
        <a:bodyPr/>
        <a:lstStyle/>
        <a:p>
          <a:endParaRPr lang="en-US"/>
        </a:p>
      </dgm:t>
    </dgm:pt>
    <dgm:pt modelId="{897D3137-DEE9-439F-8763-6756B129A2C3}" type="sibTrans" cxnId="{DFC26E01-57DE-4AA8-96A5-0153F565ECD7}">
      <dgm:prSet/>
      <dgm:spPr/>
      <dgm:t>
        <a:bodyPr/>
        <a:lstStyle/>
        <a:p>
          <a:endParaRPr lang="en-US"/>
        </a:p>
      </dgm:t>
    </dgm:pt>
    <dgm:pt modelId="{78D9C526-0FAE-4909-994E-D4D145DE6FDD}">
      <dgm:prSet/>
      <dgm:spPr/>
      <dgm:t>
        <a:bodyPr/>
        <a:lstStyle/>
        <a:p>
          <a:pPr rtl="0"/>
          <a:r>
            <a:rPr lang="en-US" dirty="0" smtClean="0"/>
            <a:t>Wrap Policies </a:t>
          </a:r>
          <a:endParaRPr lang="en-US" dirty="0"/>
        </a:p>
      </dgm:t>
    </dgm:pt>
    <dgm:pt modelId="{6D723B2B-9EFF-451C-9092-8F6CB0A7EDEF}" type="parTrans" cxnId="{8D556A5C-B455-4016-A026-709292F99CA3}">
      <dgm:prSet/>
      <dgm:spPr/>
      <dgm:t>
        <a:bodyPr/>
        <a:lstStyle/>
        <a:p>
          <a:endParaRPr lang="en-US"/>
        </a:p>
      </dgm:t>
    </dgm:pt>
    <dgm:pt modelId="{B29F3C96-8EE6-426E-A6C7-7A1228D10385}" type="sibTrans" cxnId="{8D556A5C-B455-4016-A026-709292F99CA3}">
      <dgm:prSet/>
      <dgm:spPr/>
      <dgm:t>
        <a:bodyPr/>
        <a:lstStyle/>
        <a:p>
          <a:endParaRPr lang="en-US"/>
        </a:p>
      </dgm:t>
    </dgm:pt>
    <dgm:pt modelId="{005A50AD-700E-45D7-85B4-45FB52117A5B}" type="pres">
      <dgm:prSet presAssocID="{089F3842-8303-4D63-9766-B86E6720C0BB}" presName="linearFlow" presStyleCnt="0">
        <dgm:presLayoutVars>
          <dgm:dir/>
          <dgm:animLvl val="lvl"/>
          <dgm:resizeHandles val="exact"/>
        </dgm:presLayoutVars>
      </dgm:prSet>
      <dgm:spPr/>
      <dgm:t>
        <a:bodyPr/>
        <a:lstStyle/>
        <a:p>
          <a:endParaRPr lang="en-US"/>
        </a:p>
      </dgm:t>
    </dgm:pt>
    <dgm:pt modelId="{D0EF4934-B110-4770-BBE1-9BFC7D1DDD3A}" type="pres">
      <dgm:prSet presAssocID="{E566EBAC-F392-4781-A7C9-289C0CEEA1B3}" presName="composite" presStyleCnt="0"/>
      <dgm:spPr/>
    </dgm:pt>
    <dgm:pt modelId="{201DFA64-714D-4517-A1C0-B1B47736C074}" type="pres">
      <dgm:prSet presAssocID="{E566EBAC-F392-4781-A7C9-289C0CEEA1B3}" presName="parentText" presStyleLbl="alignNode1" presStyleIdx="0" presStyleCnt="1">
        <dgm:presLayoutVars>
          <dgm:chMax val="1"/>
          <dgm:bulletEnabled val="1"/>
        </dgm:presLayoutVars>
      </dgm:prSet>
      <dgm:spPr/>
      <dgm:t>
        <a:bodyPr/>
        <a:lstStyle/>
        <a:p>
          <a:endParaRPr lang="en-US"/>
        </a:p>
      </dgm:t>
    </dgm:pt>
    <dgm:pt modelId="{2A4E5A28-65FC-4565-AE11-6B760F616ACD}" type="pres">
      <dgm:prSet presAssocID="{E566EBAC-F392-4781-A7C9-289C0CEEA1B3}" presName="descendantText" presStyleLbl="alignAcc1" presStyleIdx="0" presStyleCnt="1">
        <dgm:presLayoutVars>
          <dgm:bulletEnabled val="1"/>
        </dgm:presLayoutVars>
      </dgm:prSet>
      <dgm:spPr/>
      <dgm:t>
        <a:bodyPr/>
        <a:lstStyle/>
        <a:p>
          <a:endParaRPr lang="en-US"/>
        </a:p>
      </dgm:t>
    </dgm:pt>
  </dgm:ptLst>
  <dgm:cxnLst>
    <dgm:cxn modelId="{32B80DFB-CB94-445D-A263-0DCA6195CAFD}" srcId="{E566EBAC-F392-4781-A7C9-289C0CEEA1B3}" destId="{22242D66-C33E-400D-A688-D1A3BF9D4BA6}" srcOrd="0" destOrd="0" parTransId="{42DA97E5-7B98-4329-83AF-061190602EAE}" sibTransId="{7A9B62D4-5726-46B6-9129-2A5840178E24}"/>
    <dgm:cxn modelId="{53479736-E509-4EDB-9025-FDF31A932F11}" type="presOf" srcId="{22242D66-C33E-400D-A688-D1A3BF9D4BA6}" destId="{2A4E5A28-65FC-4565-AE11-6B760F616ACD}" srcOrd="0" destOrd="0" presId="urn:microsoft.com/office/officeart/2005/8/layout/chevron2"/>
    <dgm:cxn modelId="{8D556A5C-B455-4016-A026-709292F99CA3}" srcId="{E566EBAC-F392-4781-A7C9-289C0CEEA1B3}" destId="{78D9C526-0FAE-4909-994E-D4D145DE6FDD}" srcOrd="2" destOrd="0" parTransId="{6D723B2B-9EFF-451C-9092-8F6CB0A7EDEF}" sibTransId="{B29F3C96-8EE6-426E-A6C7-7A1228D10385}"/>
    <dgm:cxn modelId="{63BD9D65-E8EB-4A86-8BE4-70D7ACA8951E}" type="presOf" srcId="{A07202F1-1838-4646-AD5E-B41161050B51}" destId="{2A4E5A28-65FC-4565-AE11-6B760F616ACD}" srcOrd="0" destOrd="1" presId="urn:microsoft.com/office/officeart/2005/8/layout/chevron2"/>
    <dgm:cxn modelId="{DFC26E01-57DE-4AA8-96A5-0153F565ECD7}" srcId="{E566EBAC-F392-4781-A7C9-289C0CEEA1B3}" destId="{A07202F1-1838-4646-AD5E-B41161050B51}" srcOrd="1" destOrd="0" parTransId="{3CA2B769-D017-4951-8E47-089B5FAF1061}" sibTransId="{897D3137-DEE9-439F-8763-6756B129A2C3}"/>
    <dgm:cxn modelId="{61645C73-AE8A-4EE1-BD1B-0F3508B7782D}" type="presOf" srcId="{E566EBAC-F392-4781-A7C9-289C0CEEA1B3}" destId="{201DFA64-714D-4517-A1C0-B1B47736C074}" srcOrd="0" destOrd="0" presId="urn:microsoft.com/office/officeart/2005/8/layout/chevron2"/>
    <dgm:cxn modelId="{9B58F0BF-72E8-4D27-8B30-44E95502510D}" type="presOf" srcId="{78D9C526-0FAE-4909-994E-D4D145DE6FDD}" destId="{2A4E5A28-65FC-4565-AE11-6B760F616ACD}" srcOrd="0" destOrd="2" presId="urn:microsoft.com/office/officeart/2005/8/layout/chevron2"/>
    <dgm:cxn modelId="{E66761D9-7F88-41DA-B752-108B1455E247}" srcId="{089F3842-8303-4D63-9766-B86E6720C0BB}" destId="{E566EBAC-F392-4781-A7C9-289C0CEEA1B3}" srcOrd="0" destOrd="0" parTransId="{4DF29700-64FE-4C92-9865-5E9B7736A11C}" sibTransId="{006882D0-F8BB-4DD3-B359-EBB42942DE2E}"/>
    <dgm:cxn modelId="{6CF9CE89-C70F-4FC2-961E-A13DA501D6A2}" type="presOf" srcId="{089F3842-8303-4D63-9766-B86E6720C0BB}" destId="{005A50AD-700E-45D7-85B4-45FB52117A5B}" srcOrd="0" destOrd="0" presId="urn:microsoft.com/office/officeart/2005/8/layout/chevron2"/>
    <dgm:cxn modelId="{DF1840A2-1AEE-4F9B-AB91-6BEEC9B6E6B7}" type="presParOf" srcId="{005A50AD-700E-45D7-85B4-45FB52117A5B}" destId="{D0EF4934-B110-4770-BBE1-9BFC7D1DDD3A}" srcOrd="0" destOrd="0" presId="urn:microsoft.com/office/officeart/2005/8/layout/chevron2"/>
    <dgm:cxn modelId="{5DD15F33-C2D9-4754-8910-9030EB658AF8}" type="presParOf" srcId="{D0EF4934-B110-4770-BBE1-9BFC7D1DDD3A}" destId="{201DFA64-714D-4517-A1C0-B1B47736C074}" srcOrd="0" destOrd="0" presId="urn:microsoft.com/office/officeart/2005/8/layout/chevron2"/>
    <dgm:cxn modelId="{52EDE9B0-7139-41A9-AC9F-C1A730DAE150}" type="presParOf" srcId="{D0EF4934-B110-4770-BBE1-9BFC7D1DDD3A}" destId="{2A4E5A28-65FC-4565-AE11-6B760F616AC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D1BA117-B3FE-4644-9AF4-79A37175E95C}"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2179492A-5C89-4C60-89B2-ED848C99903C}">
      <dgm:prSet/>
      <dgm:spPr/>
      <dgm:t>
        <a:bodyPr/>
        <a:lstStyle/>
        <a:p>
          <a:pPr rtl="0"/>
          <a:r>
            <a:rPr lang="en-US" dirty="0" smtClean="0"/>
            <a:t>Project Specific Policies</a:t>
          </a:r>
          <a:endParaRPr lang="en-US" dirty="0"/>
        </a:p>
      </dgm:t>
    </dgm:pt>
    <dgm:pt modelId="{97BF0114-28DD-4CFC-81E3-ABD83CB99321}" type="parTrans" cxnId="{8A432D56-CC97-4065-BA8B-4B0E2FB221E7}">
      <dgm:prSet/>
      <dgm:spPr/>
      <dgm:t>
        <a:bodyPr/>
        <a:lstStyle/>
        <a:p>
          <a:endParaRPr lang="en-US"/>
        </a:p>
      </dgm:t>
    </dgm:pt>
    <dgm:pt modelId="{0C419734-CB50-4E8B-ACC3-57FFF07E7E38}" type="sibTrans" cxnId="{8A432D56-CC97-4065-BA8B-4B0E2FB221E7}">
      <dgm:prSet/>
      <dgm:spPr/>
      <dgm:t>
        <a:bodyPr/>
        <a:lstStyle/>
        <a:p>
          <a:endParaRPr lang="en-US"/>
        </a:p>
      </dgm:t>
    </dgm:pt>
    <dgm:pt modelId="{2D1F9890-F1B7-41A6-A776-5D5BBDEC8F27}">
      <dgm:prSet/>
      <dgm:spPr/>
      <dgm:t>
        <a:bodyPr/>
        <a:lstStyle/>
        <a:p>
          <a:pPr rtl="0"/>
          <a:r>
            <a:rPr lang="en-US" dirty="0" smtClean="0"/>
            <a:t>Ideal method for design professionals to transfer risk on a project</a:t>
          </a:r>
          <a:endParaRPr lang="en-US" dirty="0"/>
        </a:p>
      </dgm:t>
    </dgm:pt>
    <dgm:pt modelId="{F5545E9B-6598-44FA-8BC1-1405B579B579}" type="parTrans" cxnId="{B400E131-B04C-4555-BD65-75EB0475486D}">
      <dgm:prSet/>
      <dgm:spPr/>
      <dgm:t>
        <a:bodyPr/>
        <a:lstStyle/>
        <a:p>
          <a:endParaRPr lang="en-US"/>
        </a:p>
      </dgm:t>
    </dgm:pt>
    <dgm:pt modelId="{98FA9DDB-815B-4754-AF67-38A9A4CCD630}" type="sibTrans" cxnId="{B400E131-B04C-4555-BD65-75EB0475486D}">
      <dgm:prSet/>
      <dgm:spPr/>
      <dgm:t>
        <a:bodyPr/>
        <a:lstStyle/>
        <a:p>
          <a:endParaRPr lang="en-US"/>
        </a:p>
      </dgm:t>
    </dgm:pt>
    <dgm:pt modelId="{95164D23-365B-4872-A8B4-24B692F6B0C3}">
      <dgm:prSet/>
      <dgm:spPr/>
      <dgm:t>
        <a:bodyPr/>
        <a:lstStyle/>
        <a:p>
          <a:pPr rtl="0"/>
          <a:r>
            <a:rPr lang="en-US" dirty="0" smtClean="0"/>
            <a:t>Concept is one policy insures </a:t>
          </a:r>
          <a:r>
            <a:rPr lang="en-US" u="sng" dirty="0" smtClean="0"/>
            <a:t>whole</a:t>
          </a:r>
          <a:r>
            <a:rPr lang="en-US" dirty="0" smtClean="0"/>
            <a:t> </a:t>
          </a:r>
          <a:r>
            <a:rPr lang="en-US" u="sng" dirty="0" smtClean="0"/>
            <a:t>design team</a:t>
          </a:r>
          <a:r>
            <a:rPr lang="en-US" dirty="0" smtClean="0"/>
            <a:t> with specific limits for specific project</a:t>
          </a:r>
          <a:endParaRPr lang="en-US" dirty="0"/>
        </a:p>
      </dgm:t>
    </dgm:pt>
    <dgm:pt modelId="{AC05257E-D66E-4C43-9E27-B70FF1704619}" type="parTrans" cxnId="{63B71DC6-A02E-44E2-B5B5-E142F0B6CC26}">
      <dgm:prSet/>
      <dgm:spPr/>
      <dgm:t>
        <a:bodyPr/>
        <a:lstStyle/>
        <a:p>
          <a:endParaRPr lang="en-US"/>
        </a:p>
      </dgm:t>
    </dgm:pt>
    <dgm:pt modelId="{E42FB7F0-6B61-4455-8173-54B9ECBC1DE5}" type="sibTrans" cxnId="{63B71DC6-A02E-44E2-B5B5-E142F0B6CC26}">
      <dgm:prSet/>
      <dgm:spPr/>
      <dgm:t>
        <a:bodyPr/>
        <a:lstStyle/>
        <a:p>
          <a:endParaRPr lang="en-US"/>
        </a:p>
      </dgm:t>
    </dgm:pt>
    <dgm:pt modelId="{06714687-C054-47AD-BA46-F590980F9A8D}">
      <dgm:prSet/>
      <dgm:spPr/>
      <dgm:t>
        <a:bodyPr/>
        <a:lstStyle/>
        <a:p>
          <a:pPr rtl="0"/>
          <a:r>
            <a:rPr lang="en-US" dirty="0" smtClean="0"/>
            <a:t>Request Owner secure project policy as a condition of the contract</a:t>
          </a:r>
          <a:endParaRPr lang="en-US" dirty="0"/>
        </a:p>
      </dgm:t>
    </dgm:pt>
    <dgm:pt modelId="{91EB2F20-802C-4937-B285-44226FCBCC46}" type="parTrans" cxnId="{90934E38-D1DA-423B-841F-1621BDC8CB7B}">
      <dgm:prSet/>
      <dgm:spPr/>
      <dgm:t>
        <a:bodyPr/>
        <a:lstStyle/>
        <a:p>
          <a:endParaRPr lang="en-US"/>
        </a:p>
      </dgm:t>
    </dgm:pt>
    <dgm:pt modelId="{D62F8898-9F2B-49B4-B884-640DFD5E83C8}" type="sibTrans" cxnId="{90934E38-D1DA-423B-841F-1621BDC8CB7B}">
      <dgm:prSet/>
      <dgm:spPr/>
      <dgm:t>
        <a:bodyPr/>
        <a:lstStyle/>
        <a:p>
          <a:endParaRPr lang="en-US"/>
        </a:p>
      </dgm:t>
    </dgm:pt>
    <dgm:pt modelId="{8D1BF4AF-063E-4824-981D-9DFDDF2D9943}">
      <dgm:prSet/>
      <dgm:spPr/>
      <dgm:t>
        <a:bodyPr/>
        <a:lstStyle/>
        <a:p>
          <a:pPr rtl="0"/>
          <a:r>
            <a:rPr lang="en-US" dirty="0" smtClean="0"/>
            <a:t>Unfortunately, very, very expensive </a:t>
          </a:r>
          <a:endParaRPr lang="en-US" dirty="0"/>
        </a:p>
      </dgm:t>
    </dgm:pt>
    <dgm:pt modelId="{8582EC71-3689-4022-AA7E-0D9C5E9BB49B}" type="parTrans" cxnId="{27E94553-3FD1-4023-9FC9-8E54E3411920}">
      <dgm:prSet/>
      <dgm:spPr/>
      <dgm:t>
        <a:bodyPr/>
        <a:lstStyle/>
        <a:p>
          <a:endParaRPr lang="en-US"/>
        </a:p>
      </dgm:t>
    </dgm:pt>
    <dgm:pt modelId="{0EA4A91F-D9E2-432E-BFFC-1B0CCD4AC214}" type="sibTrans" cxnId="{27E94553-3FD1-4023-9FC9-8E54E3411920}">
      <dgm:prSet/>
      <dgm:spPr/>
      <dgm:t>
        <a:bodyPr/>
        <a:lstStyle/>
        <a:p>
          <a:endParaRPr lang="en-US"/>
        </a:p>
      </dgm:t>
    </dgm:pt>
    <dgm:pt modelId="{97CECFF8-6878-401F-AE8C-B054509B4000}" type="pres">
      <dgm:prSet presAssocID="{1D1BA117-B3FE-4644-9AF4-79A37175E95C}" presName="Name0" presStyleCnt="0">
        <dgm:presLayoutVars>
          <dgm:dir/>
          <dgm:animLvl val="lvl"/>
          <dgm:resizeHandles val="exact"/>
        </dgm:presLayoutVars>
      </dgm:prSet>
      <dgm:spPr/>
      <dgm:t>
        <a:bodyPr/>
        <a:lstStyle/>
        <a:p>
          <a:endParaRPr lang="en-US"/>
        </a:p>
      </dgm:t>
    </dgm:pt>
    <dgm:pt modelId="{7BB0918C-EEFF-4692-B50D-848ECBBD0582}" type="pres">
      <dgm:prSet presAssocID="{2179492A-5C89-4C60-89B2-ED848C99903C}" presName="composite" presStyleCnt="0"/>
      <dgm:spPr/>
    </dgm:pt>
    <dgm:pt modelId="{3B84296D-50CB-47E5-958C-5E6BB47F9635}" type="pres">
      <dgm:prSet presAssocID="{2179492A-5C89-4C60-89B2-ED848C99903C}" presName="parTx" presStyleLbl="alignNode1" presStyleIdx="0" presStyleCnt="1">
        <dgm:presLayoutVars>
          <dgm:chMax val="0"/>
          <dgm:chPref val="0"/>
          <dgm:bulletEnabled val="1"/>
        </dgm:presLayoutVars>
      </dgm:prSet>
      <dgm:spPr/>
      <dgm:t>
        <a:bodyPr/>
        <a:lstStyle/>
        <a:p>
          <a:endParaRPr lang="en-US"/>
        </a:p>
      </dgm:t>
    </dgm:pt>
    <dgm:pt modelId="{2B8E8049-F943-4558-A3D5-07F2521F2EE3}" type="pres">
      <dgm:prSet presAssocID="{2179492A-5C89-4C60-89B2-ED848C99903C}" presName="desTx" presStyleLbl="alignAccFollowNode1" presStyleIdx="0" presStyleCnt="1">
        <dgm:presLayoutVars>
          <dgm:bulletEnabled val="1"/>
        </dgm:presLayoutVars>
      </dgm:prSet>
      <dgm:spPr/>
      <dgm:t>
        <a:bodyPr/>
        <a:lstStyle/>
        <a:p>
          <a:endParaRPr lang="en-US"/>
        </a:p>
      </dgm:t>
    </dgm:pt>
  </dgm:ptLst>
  <dgm:cxnLst>
    <dgm:cxn modelId="{B400E131-B04C-4555-BD65-75EB0475486D}" srcId="{2179492A-5C89-4C60-89B2-ED848C99903C}" destId="{2D1F9890-F1B7-41A6-A776-5D5BBDEC8F27}" srcOrd="0" destOrd="0" parTransId="{F5545E9B-6598-44FA-8BC1-1405B579B579}" sibTransId="{98FA9DDB-815B-4754-AF67-38A9A4CCD630}"/>
    <dgm:cxn modelId="{B4BC7E12-36DA-4ACD-9EBE-7F17135090AC}" type="presOf" srcId="{06714687-C054-47AD-BA46-F590980F9A8D}" destId="{2B8E8049-F943-4558-A3D5-07F2521F2EE3}" srcOrd="0" destOrd="2" presId="urn:microsoft.com/office/officeart/2005/8/layout/hList1"/>
    <dgm:cxn modelId="{94614E19-AE61-4B87-8A8E-1843BC9F3259}" type="presOf" srcId="{2179492A-5C89-4C60-89B2-ED848C99903C}" destId="{3B84296D-50CB-47E5-958C-5E6BB47F9635}" srcOrd="0" destOrd="0" presId="urn:microsoft.com/office/officeart/2005/8/layout/hList1"/>
    <dgm:cxn modelId="{8A432D56-CC97-4065-BA8B-4B0E2FB221E7}" srcId="{1D1BA117-B3FE-4644-9AF4-79A37175E95C}" destId="{2179492A-5C89-4C60-89B2-ED848C99903C}" srcOrd="0" destOrd="0" parTransId="{97BF0114-28DD-4CFC-81E3-ABD83CB99321}" sibTransId="{0C419734-CB50-4E8B-ACC3-57FFF07E7E38}"/>
    <dgm:cxn modelId="{326DDA65-B176-4D99-A5C6-AA7227BE7235}" type="presOf" srcId="{2D1F9890-F1B7-41A6-A776-5D5BBDEC8F27}" destId="{2B8E8049-F943-4558-A3D5-07F2521F2EE3}" srcOrd="0" destOrd="0" presId="urn:microsoft.com/office/officeart/2005/8/layout/hList1"/>
    <dgm:cxn modelId="{BCB781F1-A25C-424E-B4C9-073774EAE939}" type="presOf" srcId="{95164D23-365B-4872-A8B4-24B692F6B0C3}" destId="{2B8E8049-F943-4558-A3D5-07F2521F2EE3}" srcOrd="0" destOrd="1" presId="urn:microsoft.com/office/officeart/2005/8/layout/hList1"/>
    <dgm:cxn modelId="{90934E38-D1DA-423B-841F-1621BDC8CB7B}" srcId="{2179492A-5C89-4C60-89B2-ED848C99903C}" destId="{06714687-C054-47AD-BA46-F590980F9A8D}" srcOrd="2" destOrd="0" parTransId="{91EB2F20-802C-4937-B285-44226FCBCC46}" sibTransId="{D62F8898-9F2B-49B4-B884-640DFD5E83C8}"/>
    <dgm:cxn modelId="{EF0502FE-80DD-4A5F-9F6F-72A0FE1AB9C7}" type="presOf" srcId="{1D1BA117-B3FE-4644-9AF4-79A37175E95C}" destId="{97CECFF8-6878-401F-AE8C-B054509B4000}" srcOrd="0" destOrd="0" presId="urn:microsoft.com/office/officeart/2005/8/layout/hList1"/>
    <dgm:cxn modelId="{27E94553-3FD1-4023-9FC9-8E54E3411920}" srcId="{2179492A-5C89-4C60-89B2-ED848C99903C}" destId="{8D1BF4AF-063E-4824-981D-9DFDDF2D9943}" srcOrd="3" destOrd="0" parTransId="{8582EC71-3689-4022-AA7E-0D9C5E9BB49B}" sibTransId="{0EA4A91F-D9E2-432E-BFFC-1B0CCD4AC214}"/>
    <dgm:cxn modelId="{63B71DC6-A02E-44E2-B5B5-E142F0B6CC26}" srcId="{2179492A-5C89-4C60-89B2-ED848C99903C}" destId="{95164D23-365B-4872-A8B4-24B692F6B0C3}" srcOrd="1" destOrd="0" parTransId="{AC05257E-D66E-4C43-9E27-B70FF1704619}" sibTransId="{E42FB7F0-6B61-4455-8173-54B9ECBC1DE5}"/>
    <dgm:cxn modelId="{3607ED49-D468-4CD2-82E8-4660FB72C1F8}" type="presOf" srcId="{8D1BF4AF-063E-4824-981D-9DFDDF2D9943}" destId="{2B8E8049-F943-4558-A3D5-07F2521F2EE3}" srcOrd="0" destOrd="3" presId="urn:microsoft.com/office/officeart/2005/8/layout/hList1"/>
    <dgm:cxn modelId="{F5C76D33-9040-4031-8642-C638BA3A0244}" type="presParOf" srcId="{97CECFF8-6878-401F-AE8C-B054509B4000}" destId="{7BB0918C-EEFF-4692-B50D-848ECBBD0582}" srcOrd="0" destOrd="0" presId="urn:microsoft.com/office/officeart/2005/8/layout/hList1"/>
    <dgm:cxn modelId="{7AE8DFF4-A63F-4CBE-BDC5-37360EC2F385}" type="presParOf" srcId="{7BB0918C-EEFF-4692-B50D-848ECBBD0582}" destId="{3B84296D-50CB-47E5-958C-5E6BB47F9635}" srcOrd="0" destOrd="0" presId="urn:microsoft.com/office/officeart/2005/8/layout/hList1"/>
    <dgm:cxn modelId="{41915D68-3D7C-4E7B-A22E-1FC89D83D51A}" type="presParOf" srcId="{7BB0918C-EEFF-4692-B50D-848ECBBD0582}" destId="{2B8E8049-F943-4558-A3D5-07F2521F2E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2BD3ADE-2FE1-47F3-AE00-630396A3E2A1}"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AAA52B90-374A-4293-B41D-E61417ED6DA4}">
      <dgm:prSet/>
      <dgm:spPr/>
      <dgm:t>
        <a:bodyPr/>
        <a:lstStyle/>
        <a:p>
          <a:pPr rtl="0"/>
          <a:r>
            <a:rPr lang="en-US" dirty="0" smtClean="0"/>
            <a:t>OCIP or Wrap Policies</a:t>
          </a:r>
          <a:endParaRPr lang="en-US" dirty="0"/>
        </a:p>
      </dgm:t>
    </dgm:pt>
    <dgm:pt modelId="{8CE9B767-5A90-411D-BABB-03B47F5AB897}" type="parTrans" cxnId="{48D9405C-F84B-434E-B792-B47BB7708D1B}">
      <dgm:prSet/>
      <dgm:spPr/>
      <dgm:t>
        <a:bodyPr/>
        <a:lstStyle/>
        <a:p>
          <a:endParaRPr lang="en-US"/>
        </a:p>
      </dgm:t>
    </dgm:pt>
    <dgm:pt modelId="{BAD00310-4491-49A5-B8AD-EC4DDE37E25A}" type="sibTrans" cxnId="{48D9405C-F84B-434E-B792-B47BB7708D1B}">
      <dgm:prSet/>
      <dgm:spPr/>
      <dgm:t>
        <a:bodyPr/>
        <a:lstStyle/>
        <a:p>
          <a:endParaRPr lang="en-US"/>
        </a:p>
      </dgm:t>
    </dgm:pt>
    <dgm:pt modelId="{91F16A26-1F53-4900-9643-F74FEDF215D5}">
      <dgm:prSet custT="1"/>
      <dgm:spPr/>
      <dgm:t>
        <a:bodyPr/>
        <a:lstStyle/>
        <a:p>
          <a:pPr rtl="0"/>
          <a:r>
            <a:rPr lang="en-US" sz="2000" dirty="0" smtClean="0"/>
            <a:t>General Liability policies purchased by Owner/Developer of a project </a:t>
          </a:r>
          <a:endParaRPr lang="en-US" sz="2000" dirty="0"/>
        </a:p>
      </dgm:t>
    </dgm:pt>
    <dgm:pt modelId="{4A2485B6-115C-4B09-9757-2D1A3DD31027}" type="parTrans" cxnId="{932F143A-8E76-4684-A987-9219FAC9A08B}">
      <dgm:prSet/>
      <dgm:spPr/>
      <dgm:t>
        <a:bodyPr/>
        <a:lstStyle/>
        <a:p>
          <a:endParaRPr lang="en-US"/>
        </a:p>
      </dgm:t>
    </dgm:pt>
    <dgm:pt modelId="{F6B63055-AB03-4B41-A62E-67F384898987}" type="sibTrans" cxnId="{932F143A-8E76-4684-A987-9219FAC9A08B}">
      <dgm:prSet/>
      <dgm:spPr/>
      <dgm:t>
        <a:bodyPr/>
        <a:lstStyle/>
        <a:p>
          <a:endParaRPr lang="en-US"/>
        </a:p>
      </dgm:t>
    </dgm:pt>
    <dgm:pt modelId="{E5CE0898-0370-41D8-A70D-E205BC057CD0}">
      <dgm:prSet custT="1"/>
      <dgm:spPr/>
      <dgm:t>
        <a:bodyPr/>
        <a:lstStyle/>
        <a:p>
          <a:pPr rtl="0"/>
          <a:r>
            <a:rPr lang="en-US" sz="2000" dirty="0" smtClean="0"/>
            <a:t>Designed to cover contractors </a:t>
          </a:r>
          <a:endParaRPr lang="en-US" sz="2000" dirty="0"/>
        </a:p>
      </dgm:t>
    </dgm:pt>
    <dgm:pt modelId="{A4A77D96-C515-43A7-A3E4-C474875D0B46}" type="parTrans" cxnId="{0BFF0B51-76A4-4E72-AB8E-5E1E5E468FD7}">
      <dgm:prSet/>
      <dgm:spPr/>
      <dgm:t>
        <a:bodyPr/>
        <a:lstStyle/>
        <a:p>
          <a:endParaRPr lang="en-US"/>
        </a:p>
      </dgm:t>
    </dgm:pt>
    <dgm:pt modelId="{74322A0E-449E-43F5-93FB-BDF3C0903E9A}" type="sibTrans" cxnId="{0BFF0B51-76A4-4E72-AB8E-5E1E5E468FD7}">
      <dgm:prSet/>
      <dgm:spPr/>
      <dgm:t>
        <a:bodyPr/>
        <a:lstStyle/>
        <a:p>
          <a:endParaRPr lang="en-US"/>
        </a:p>
      </dgm:t>
    </dgm:pt>
    <dgm:pt modelId="{8162E41D-86A7-4DAE-AB77-7EC767E10CB0}">
      <dgm:prSet custT="1"/>
      <dgm:spPr/>
      <dgm:t>
        <a:bodyPr/>
        <a:lstStyle/>
        <a:p>
          <a:pPr rtl="0"/>
          <a:r>
            <a:rPr lang="en-US" sz="2000" dirty="0" smtClean="0"/>
            <a:t>Professional liability (such as errors and omissions of design team) is usually excluded</a:t>
          </a:r>
          <a:endParaRPr lang="en-US" sz="2000" dirty="0"/>
        </a:p>
      </dgm:t>
    </dgm:pt>
    <dgm:pt modelId="{BE8BF6A1-8CAB-4A19-8C31-1D1634FC4B47}" type="parTrans" cxnId="{7F97D8CB-99B3-43E8-95E1-57AA22EFFCA7}">
      <dgm:prSet/>
      <dgm:spPr/>
      <dgm:t>
        <a:bodyPr/>
        <a:lstStyle/>
        <a:p>
          <a:endParaRPr lang="en-US"/>
        </a:p>
      </dgm:t>
    </dgm:pt>
    <dgm:pt modelId="{C54D54F1-F8B2-4072-88D1-04297BD73806}" type="sibTrans" cxnId="{7F97D8CB-99B3-43E8-95E1-57AA22EFFCA7}">
      <dgm:prSet/>
      <dgm:spPr/>
      <dgm:t>
        <a:bodyPr/>
        <a:lstStyle/>
        <a:p>
          <a:endParaRPr lang="en-US"/>
        </a:p>
      </dgm:t>
    </dgm:pt>
    <dgm:pt modelId="{9697167D-D264-4DBD-B1E2-28E7D7DE10A3}">
      <dgm:prSet custT="1"/>
      <dgm:spPr/>
      <dgm:t>
        <a:bodyPr/>
        <a:lstStyle/>
        <a:p>
          <a:pPr rtl="0"/>
          <a:r>
            <a:rPr lang="en-US" sz="2000" dirty="0" smtClean="0"/>
            <a:t>Occasionally, can get exclusion deleted for a high price</a:t>
          </a:r>
          <a:endParaRPr lang="en-US" sz="2000" dirty="0"/>
        </a:p>
      </dgm:t>
    </dgm:pt>
    <dgm:pt modelId="{CB66D4C3-6BEC-447E-AE9F-E03FA00F87AE}" type="parTrans" cxnId="{89963951-836E-4A20-9CB3-8FCAE43CAF6C}">
      <dgm:prSet/>
      <dgm:spPr/>
      <dgm:t>
        <a:bodyPr/>
        <a:lstStyle/>
        <a:p>
          <a:endParaRPr lang="en-US"/>
        </a:p>
      </dgm:t>
    </dgm:pt>
    <dgm:pt modelId="{39083C5F-F97C-4A36-8A38-92EDDBAD762C}" type="sibTrans" cxnId="{89963951-836E-4A20-9CB3-8FCAE43CAF6C}">
      <dgm:prSet/>
      <dgm:spPr/>
      <dgm:t>
        <a:bodyPr/>
        <a:lstStyle/>
        <a:p>
          <a:endParaRPr lang="en-US"/>
        </a:p>
      </dgm:t>
    </dgm:pt>
    <dgm:pt modelId="{9390DCD7-0295-41FF-8861-5A5F68642E01}">
      <dgm:prSet custT="1"/>
      <dgm:spPr/>
      <dgm:t>
        <a:bodyPr/>
        <a:lstStyle/>
        <a:p>
          <a:pPr rtl="0"/>
          <a:r>
            <a:rPr lang="en-US" sz="2000" dirty="0" smtClean="0"/>
            <a:t>But, generally will only cover bodily injury and property damage---not consequential damages (i.e. delay, lost profits, loss of use, etc.)</a:t>
          </a:r>
          <a:endParaRPr lang="en-US" sz="2000" dirty="0"/>
        </a:p>
      </dgm:t>
    </dgm:pt>
    <dgm:pt modelId="{31CF0D44-C4DB-4912-901F-93A7BC151B5C}" type="parTrans" cxnId="{DD89E6CE-94CD-464D-A0DF-CA0D4DE89F0F}">
      <dgm:prSet/>
      <dgm:spPr/>
      <dgm:t>
        <a:bodyPr/>
        <a:lstStyle/>
        <a:p>
          <a:endParaRPr lang="en-US"/>
        </a:p>
      </dgm:t>
    </dgm:pt>
    <dgm:pt modelId="{0A24A7C8-CB04-4AA2-8AEC-523BD86CAFC9}" type="sibTrans" cxnId="{DD89E6CE-94CD-464D-A0DF-CA0D4DE89F0F}">
      <dgm:prSet/>
      <dgm:spPr/>
      <dgm:t>
        <a:bodyPr/>
        <a:lstStyle/>
        <a:p>
          <a:endParaRPr lang="en-US"/>
        </a:p>
      </dgm:t>
    </dgm:pt>
    <dgm:pt modelId="{2CD8858D-A078-4C9E-900D-F55A33712CE1}" type="pres">
      <dgm:prSet presAssocID="{42BD3ADE-2FE1-47F3-AE00-630396A3E2A1}" presName="Name0" presStyleCnt="0">
        <dgm:presLayoutVars>
          <dgm:dir/>
          <dgm:animLvl val="lvl"/>
          <dgm:resizeHandles val="exact"/>
        </dgm:presLayoutVars>
      </dgm:prSet>
      <dgm:spPr/>
      <dgm:t>
        <a:bodyPr/>
        <a:lstStyle/>
        <a:p>
          <a:endParaRPr lang="en-US"/>
        </a:p>
      </dgm:t>
    </dgm:pt>
    <dgm:pt modelId="{15E4E7CD-EAD3-4EE3-A4C5-7033DAC94836}" type="pres">
      <dgm:prSet presAssocID="{AAA52B90-374A-4293-B41D-E61417ED6DA4}" presName="linNode" presStyleCnt="0"/>
      <dgm:spPr/>
    </dgm:pt>
    <dgm:pt modelId="{46BAA316-AA34-4512-82D4-ACAE0980BFC3}" type="pres">
      <dgm:prSet presAssocID="{AAA52B90-374A-4293-B41D-E61417ED6DA4}" presName="parentText" presStyleLbl="node1" presStyleIdx="0" presStyleCnt="1">
        <dgm:presLayoutVars>
          <dgm:chMax val="1"/>
          <dgm:bulletEnabled val="1"/>
        </dgm:presLayoutVars>
      </dgm:prSet>
      <dgm:spPr/>
      <dgm:t>
        <a:bodyPr/>
        <a:lstStyle/>
        <a:p>
          <a:endParaRPr lang="en-US"/>
        </a:p>
      </dgm:t>
    </dgm:pt>
    <dgm:pt modelId="{917E5FB3-54CB-4B87-A7BD-6CB9BA09E39E}" type="pres">
      <dgm:prSet presAssocID="{AAA52B90-374A-4293-B41D-E61417ED6DA4}" presName="descendantText" presStyleLbl="alignAccFollowNode1" presStyleIdx="0" presStyleCnt="1">
        <dgm:presLayoutVars>
          <dgm:bulletEnabled val="1"/>
        </dgm:presLayoutVars>
      </dgm:prSet>
      <dgm:spPr/>
      <dgm:t>
        <a:bodyPr/>
        <a:lstStyle/>
        <a:p>
          <a:endParaRPr lang="en-US"/>
        </a:p>
      </dgm:t>
    </dgm:pt>
  </dgm:ptLst>
  <dgm:cxnLst>
    <dgm:cxn modelId="{0F0B6F9B-2E0D-45BA-8E2E-0FA0E5994FB3}" type="presOf" srcId="{42BD3ADE-2FE1-47F3-AE00-630396A3E2A1}" destId="{2CD8858D-A078-4C9E-900D-F55A33712CE1}" srcOrd="0" destOrd="0" presId="urn:microsoft.com/office/officeart/2005/8/layout/vList5"/>
    <dgm:cxn modelId="{0BFF0B51-76A4-4E72-AB8E-5E1E5E468FD7}" srcId="{AAA52B90-374A-4293-B41D-E61417ED6DA4}" destId="{E5CE0898-0370-41D8-A70D-E205BC057CD0}" srcOrd="1" destOrd="0" parTransId="{A4A77D96-C515-43A7-A3E4-C474875D0B46}" sibTransId="{74322A0E-449E-43F5-93FB-BDF3C0903E9A}"/>
    <dgm:cxn modelId="{D9059E13-B380-427A-9CF6-52313BA65AA5}" type="presOf" srcId="{AAA52B90-374A-4293-B41D-E61417ED6DA4}" destId="{46BAA316-AA34-4512-82D4-ACAE0980BFC3}" srcOrd="0" destOrd="0" presId="urn:microsoft.com/office/officeart/2005/8/layout/vList5"/>
    <dgm:cxn modelId="{932F143A-8E76-4684-A987-9219FAC9A08B}" srcId="{AAA52B90-374A-4293-B41D-E61417ED6DA4}" destId="{91F16A26-1F53-4900-9643-F74FEDF215D5}" srcOrd="0" destOrd="0" parTransId="{4A2485B6-115C-4B09-9757-2D1A3DD31027}" sibTransId="{F6B63055-AB03-4B41-A62E-67F384898987}"/>
    <dgm:cxn modelId="{7F97D8CB-99B3-43E8-95E1-57AA22EFFCA7}" srcId="{AAA52B90-374A-4293-B41D-E61417ED6DA4}" destId="{8162E41D-86A7-4DAE-AB77-7EC767E10CB0}" srcOrd="2" destOrd="0" parTransId="{BE8BF6A1-8CAB-4A19-8C31-1D1634FC4B47}" sibTransId="{C54D54F1-F8B2-4072-88D1-04297BD73806}"/>
    <dgm:cxn modelId="{D69B227B-161A-4394-AA37-D2A7C7944D00}" type="presOf" srcId="{91F16A26-1F53-4900-9643-F74FEDF215D5}" destId="{917E5FB3-54CB-4B87-A7BD-6CB9BA09E39E}" srcOrd="0" destOrd="0" presId="urn:microsoft.com/office/officeart/2005/8/layout/vList5"/>
    <dgm:cxn modelId="{A72D25B2-6869-49D4-8CA4-2EBB6FE00E6F}" type="presOf" srcId="{E5CE0898-0370-41D8-A70D-E205BC057CD0}" destId="{917E5FB3-54CB-4B87-A7BD-6CB9BA09E39E}" srcOrd="0" destOrd="1" presId="urn:microsoft.com/office/officeart/2005/8/layout/vList5"/>
    <dgm:cxn modelId="{89963951-836E-4A20-9CB3-8FCAE43CAF6C}" srcId="{AAA52B90-374A-4293-B41D-E61417ED6DA4}" destId="{9697167D-D264-4DBD-B1E2-28E7D7DE10A3}" srcOrd="3" destOrd="0" parTransId="{CB66D4C3-6BEC-447E-AE9F-E03FA00F87AE}" sibTransId="{39083C5F-F97C-4A36-8A38-92EDDBAD762C}"/>
    <dgm:cxn modelId="{EED8DC7F-A711-489C-A717-087161C5E2CC}" type="presOf" srcId="{9697167D-D264-4DBD-B1E2-28E7D7DE10A3}" destId="{917E5FB3-54CB-4B87-A7BD-6CB9BA09E39E}" srcOrd="0" destOrd="3" presId="urn:microsoft.com/office/officeart/2005/8/layout/vList5"/>
    <dgm:cxn modelId="{D5DD656F-7734-41B0-B0EE-C73D8DB4F0C0}" type="presOf" srcId="{9390DCD7-0295-41FF-8861-5A5F68642E01}" destId="{917E5FB3-54CB-4B87-A7BD-6CB9BA09E39E}" srcOrd="0" destOrd="4" presId="urn:microsoft.com/office/officeart/2005/8/layout/vList5"/>
    <dgm:cxn modelId="{48D9405C-F84B-434E-B792-B47BB7708D1B}" srcId="{42BD3ADE-2FE1-47F3-AE00-630396A3E2A1}" destId="{AAA52B90-374A-4293-B41D-E61417ED6DA4}" srcOrd="0" destOrd="0" parTransId="{8CE9B767-5A90-411D-BABB-03B47F5AB897}" sibTransId="{BAD00310-4491-49A5-B8AD-EC4DDE37E25A}"/>
    <dgm:cxn modelId="{4E7DEDED-7E4D-4F2E-8979-46CC24D72C70}" type="presOf" srcId="{8162E41D-86A7-4DAE-AB77-7EC767E10CB0}" destId="{917E5FB3-54CB-4B87-A7BD-6CB9BA09E39E}" srcOrd="0" destOrd="2" presId="urn:microsoft.com/office/officeart/2005/8/layout/vList5"/>
    <dgm:cxn modelId="{DD89E6CE-94CD-464D-A0DF-CA0D4DE89F0F}" srcId="{AAA52B90-374A-4293-B41D-E61417ED6DA4}" destId="{9390DCD7-0295-41FF-8861-5A5F68642E01}" srcOrd="4" destOrd="0" parTransId="{31CF0D44-C4DB-4912-901F-93A7BC151B5C}" sibTransId="{0A24A7C8-CB04-4AA2-8AEC-523BD86CAFC9}"/>
    <dgm:cxn modelId="{72B00A78-346F-419F-8325-4EDE3C62BE77}" type="presParOf" srcId="{2CD8858D-A078-4C9E-900D-F55A33712CE1}" destId="{15E4E7CD-EAD3-4EE3-A4C5-7033DAC94836}" srcOrd="0" destOrd="0" presId="urn:microsoft.com/office/officeart/2005/8/layout/vList5"/>
    <dgm:cxn modelId="{5D487D37-4C58-46C9-99C8-829451E08B83}" type="presParOf" srcId="{15E4E7CD-EAD3-4EE3-A4C5-7033DAC94836}" destId="{46BAA316-AA34-4512-82D4-ACAE0980BFC3}" srcOrd="0" destOrd="0" presId="urn:microsoft.com/office/officeart/2005/8/layout/vList5"/>
    <dgm:cxn modelId="{129B2DD5-9BA5-4857-84D9-54835A41CF8E}" type="presParOf" srcId="{15E4E7CD-EAD3-4EE3-A4C5-7033DAC94836}" destId="{917E5FB3-54CB-4B87-A7BD-6CB9BA09E3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0C29924-1259-4275-8461-AC58C679D66F}"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CFF91F3C-A6D6-447B-A101-43248E00F80A}">
      <dgm:prSet custT="1"/>
      <dgm:spPr/>
      <dgm:t>
        <a:bodyPr/>
        <a:lstStyle/>
        <a:p>
          <a:pPr rtl="0"/>
          <a:r>
            <a:rPr lang="en-US" sz="2000" dirty="0" smtClean="0"/>
            <a:t>Solutions</a:t>
          </a:r>
          <a:endParaRPr lang="en-US" sz="2000" dirty="0"/>
        </a:p>
      </dgm:t>
    </dgm:pt>
    <dgm:pt modelId="{671CB2D2-86F1-4B24-A2BD-8D59FE62FA25}" type="parTrans" cxnId="{97B60F81-5499-408F-B60A-DEA14F4DEB6A}">
      <dgm:prSet/>
      <dgm:spPr/>
      <dgm:t>
        <a:bodyPr/>
        <a:lstStyle/>
        <a:p>
          <a:endParaRPr lang="en-US"/>
        </a:p>
      </dgm:t>
    </dgm:pt>
    <dgm:pt modelId="{E9E95F79-BD5F-46F9-BB56-78B279EACD39}" type="sibTrans" cxnId="{97B60F81-5499-408F-B60A-DEA14F4DEB6A}">
      <dgm:prSet/>
      <dgm:spPr/>
      <dgm:t>
        <a:bodyPr/>
        <a:lstStyle/>
        <a:p>
          <a:endParaRPr lang="en-US"/>
        </a:p>
      </dgm:t>
    </dgm:pt>
    <dgm:pt modelId="{E4FE1089-E965-4785-8ED2-CAFF73D5BB59}">
      <dgm:prSet custT="1"/>
      <dgm:spPr/>
      <dgm:t>
        <a:bodyPr/>
        <a:lstStyle/>
        <a:p>
          <a:pPr rtl="0"/>
          <a:r>
            <a:rPr lang="en-US" sz="2000" dirty="0" smtClean="0"/>
            <a:t>Ask for copy of policy and review exclusions</a:t>
          </a:r>
          <a:endParaRPr lang="en-US" sz="2000" dirty="0"/>
        </a:p>
      </dgm:t>
    </dgm:pt>
    <dgm:pt modelId="{5CECDBB3-2C6D-4CF9-B3C1-632E66079D22}" type="parTrans" cxnId="{6CA3C136-18C6-4ECC-8EE3-33E288BC2F8B}">
      <dgm:prSet/>
      <dgm:spPr/>
      <dgm:t>
        <a:bodyPr/>
        <a:lstStyle/>
        <a:p>
          <a:endParaRPr lang="en-US"/>
        </a:p>
      </dgm:t>
    </dgm:pt>
    <dgm:pt modelId="{7784B28E-849B-4318-BA4E-482C438D14AC}" type="sibTrans" cxnId="{6CA3C136-18C6-4ECC-8EE3-33E288BC2F8B}">
      <dgm:prSet/>
      <dgm:spPr/>
      <dgm:t>
        <a:bodyPr/>
        <a:lstStyle/>
        <a:p>
          <a:endParaRPr lang="en-US"/>
        </a:p>
      </dgm:t>
    </dgm:pt>
    <dgm:pt modelId="{0379BD43-AF71-4D89-A455-05976998BC7B}">
      <dgm:prSet custT="1"/>
      <dgm:spPr/>
      <dgm:t>
        <a:bodyPr/>
        <a:lstStyle/>
        <a:p>
          <a:pPr rtl="0"/>
          <a:r>
            <a:rPr lang="en-US" sz="2000" dirty="0" smtClean="0"/>
            <a:t>Ask your lawyer to review project coverage and/or negotiate a project policy that covers design team</a:t>
          </a:r>
          <a:endParaRPr lang="en-US" sz="2000" dirty="0"/>
        </a:p>
      </dgm:t>
    </dgm:pt>
    <dgm:pt modelId="{185338F0-4F3E-41D1-A683-C0FDB97920A8}" type="parTrans" cxnId="{9D9F75CE-5803-4863-BB6D-0BF7D6E1EBA2}">
      <dgm:prSet/>
      <dgm:spPr/>
      <dgm:t>
        <a:bodyPr/>
        <a:lstStyle/>
        <a:p>
          <a:endParaRPr lang="en-US"/>
        </a:p>
      </dgm:t>
    </dgm:pt>
    <dgm:pt modelId="{279C4611-54C0-46E8-B08B-D2BF6AC8A805}" type="sibTrans" cxnId="{9D9F75CE-5803-4863-BB6D-0BF7D6E1EBA2}">
      <dgm:prSet/>
      <dgm:spPr/>
      <dgm:t>
        <a:bodyPr/>
        <a:lstStyle/>
        <a:p>
          <a:endParaRPr lang="en-US"/>
        </a:p>
      </dgm:t>
    </dgm:pt>
    <dgm:pt modelId="{FAD62207-05E2-48AD-86B2-36C792A0D45E}">
      <dgm:prSet custT="1"/>
      <dgm:spPr/>
      <dgm:t>
        <a:bodyPr/>
        <a:lstStyle/>
        <a:p>
          <a:pPr rtl="0"/>
          <a:r>
            <a:rPr lang="en-US" sz="2000" dirty="0" smtClean="0"/>
            <a:t>Don’t accept Owner/Developer promise that OCIP or Wrap policy covers the design team</a:t>
          </a:r>
          <a:endParaRPr lang="en-US" sz="2000" dirty="0"/>
        </a:p>
      </dgm:t>
    </dgm:pt>
    <dgm:pt modelId="{410C306D-268A-4C8E-973A-0FD815F6407D}" type="sibTrans" cxnId="{F165265D-7317-4F07-9F72-96862C03D5B5}">
      <dgm:prSet/>
      <dgm:spPr/>
      <dgm:t>
        <a:bodyPr/>
        <a:lstStyle/>
        <a:p>
          <a:endParaRPr lang="en-US"/>
        </a:p>
      </dgm:t>
    </dgm:pt>
    <dgm:pt modelId="{95CD15EC-3265-4D74-9147-7021D23AC60B}" type="parTrans" cxnId="{F165265D-7317-4F07-9F72-96862C03D5B5}">
      <dgm:prSet/>
      <dgm:spPr/>
      <dgm:t>
        <a:bodyPr/>
        <a:lstStyle/>
        <a:p>
          <a:endParaRPr lang="en-US"/>
        </a:p>
      </dgm:t>
    </dgm:pt>
    <dgm:pt modelId="{A3A10F80-C7CD-481E-9E0B-8CF8B3794541}" type="pres">
      <dgm:prSet presAssocID="{C0C29924-1259-4275-8461-AC58C679D66F}" presName="compositeShape" presStyleCnt="0">
        <dgm:presLayoutVars>
          <dgm:dir/>
          <dgm:resizeHandles/>
        </dgm:presLayoutVars>
      </dgm:prSet>
      <dgm:spPr/>
      <dgm:t>
        <a:bodyPr/>
        <a:lstStyle/>
        <a:p>
          <a:endParaRPr lang="en-US"/>
        </a:p>
      </dgm:t>
    </dgm:pt>
    <dgm:pt modelId="{0D44711A-3256-480F-946F-6AF94427D3DE}" type="pres">
      <dgm:prSet presAssocID="{C0C29924-1259-4275-8461-AC58C679D66F}" presName="pyramid" presStyleLbl="node1" presStyleIdx="0" presStyleCnt="1"/>
      <dgm:spPr/>
    </dgm:pt>
    <dgm:pt modelId="{5A248999-C434-41AF-A41B-2A316FF60A5C}" type="pres">
      <dgm:prSet presAssocID="{C0C29924-1259-4275-8461-AC58C679D66F}" presName="theList" presStyleCnt="0"/>
      <dgm:spPr/>
    </dgm:pt>
    <dgm:pt modelId="{573095E0-86DF-4CD9-9C03-6B9894C78920}" type="pres">
      <dgm:prSet presAssocID="{CFF91F3C-A6D6-447B-A101-43248E00F80A}" presName="aNode" presStyleLbl="fgAcc1" presStyleIdx="0" presStyleCnt="1">
        <dgm:presLayoutVars>
          <dgm:bulletEnabled val="1"/>
        </dgm:presLayoutVars>
      </dgm:prSet>
      <dgm:spPr/>
      <dgm:t>
        <a:bodyPr/>
        <a:lstStyle/>
        <a:p>
          <a:endParaRPr lang="en-US"/>
        </a:p>
      </dgm:t>
    </dgm:pt>
    <dgm:pt modelId="{CC858D7C-543D-4BD2-ACC5-8E83BA352C5E}" type="pres">
      <dgm:prSet presAssocID="{CFF91F3C-A6D6-447B-A101-43248E00F80A}" presName="aSpace" presStyleCnt="0"/>
      <dgm:spPr/>
    </dgm:pt>
  </dgm:ptLst>
  <dgm:cxnLst>
    <dgm:cxn modelId="{ACA46C6E-1592-430A-9D01-7AE2BEA34637}" type="presOf" srcId="{FAD62207-05E2-48AD-86B2-36C792A0D45E}" destId="{573095E0-86DF-4CD9-9C03-6B9894C78920}" srcOrd="0" destOrd="1" presId="urn:microsoft.com/office/officeart/2005/8/layout/pyramid2"/>
    <dgm:cxn modelId="{A5A84566-8A81-4DA1-A1EB-14A6D69B02C1}" type="presOf" srcId="{0379BD43-AF71-4D89-A455-05976998BC7B}" destId="{573095E0-86DF-4CD9-9C03-6B9894C78920}" srcOrd="0" destOrd="3" presId="urn:microsoft.com/office/officeart/2005/8/layout/pyramid2"/>
    <dgm:cxn modelId="{9D9F75CE-5803-4863-BB6D-0BF7D6E1EBA2}" srcId="{CFF91F3C-A6D6-447B-A101-43248E00F80A}" destId="{0379BD43-AF71-4D89-A455-05976998BC7B}" srcOrd="2" destOrd="0" parTransId="{185338F0-4F3E-41D1-A683-C0FDB97920A8}" sibTransId="{279C4611-54C0-46E8-B08B-D2BF6AC8A805}"/>
    <dgm:cxn modelId="{D44C603F-65DA-4D9F-855D-515C5B2E2A34}" type="presOf" srcId="{E4FE1089-E965-4785-8ED2-CAFF73D5BB59}" destId="{573095E0-86DF-4CD9-9C03-6B9894C78920}" srcOrd="0" destOrd="2" presId="urn:microsoft.com/office/officeart/2005/8/layout/pyramid2"/>
    <dgm:cxn modelId="{304AB329-768C-4A76-B1F1-A5DE793D919E}" type="presOf" srcId="{C0C29924-1259-4275-8461-AC58C679D66F}" destId="{A3A10F80-C7CD-481E-9E0B-8CF8B3794541}" srcOrd="0" destOrd="0" presId="urn:microsoft.com/office/officeart/2005/8/layout/pyramid2"/>
    <dgm:cxn modelId="{6CA3C136-18C6-4ECC-8EE3-33E288BC2F8B}" srcId="{CFF91F3C-A6D6-447B-A101-43248E00F80A}" destId="{E4FE1089-E965-4785-8ED2-CAFF73D5BB59}" srcOrd="1" destOrd="0" parTransId="{5CECDBB3-2C6D-4CF9-B3C1-632E66079D22}" sibTransId="{7784B28E-849B-4318-BA4E-482C438D14AC}"/>
    <dgm:cxn modelId="{3FAD216D-9362-4751-B620-FF601956BE65}" type="presOf" srcId="{CFF91F3C-A6D6-447B-A101-43248E00F80A}" destId="{573095E0-86DF-4CD9-9C03-6B9894C78920}" srcOrd="0" destOrd="0" presId="urn:microsoft.com/office/officeart/2005/8/layout/pyramid2"/>
    <dgm:cxn modelId="{97B60F81-5499-408F-B60A-DEA14F4DEB6A}" srcId="{C0C29924-1259-4275-8461-AC58C679D66F}" destId="{CFF91F3C-A6D6-447B-A101-43248E00F80A}" srcOrd="0" destOrd="0" parTransId="{671CB2D2-86F1-4B24-A2BD-8D59FE62FA25}" sibTransId="{E9E95F79-BD5F-46F9-BB56-78B279EACD39}"/>
    <dgm:cxn modelId="{F165265D-7317-4F07-9F72-96862C03D5B5}" srcId="{CFF91F3C-A6D6-447B-A101-43248E00F80A}" destId="{FAD62207-05E2-48AD-86B2-36C792A0D45E}" srcOrd="0" destOrd="0" parTransId="{95CD15EC-3265-4D74-9147-7021D23AC60B}" sibTransId="{410C306D-268A-4C8E-973A-0FD815F6407D}"/>
    <dgm:cxn modelId="{278C5132-B332-46F8-9EC2-91FE3414937F}" type="presParOf" srcId="{A3A10F80-C7CD-481E-9E0B-8CF8B3794541}" destId="{0D44711A-3256-480F-946F-6AF94427D3DE}" srcOrd="0" destOrd="0" presId="urn:microsoft.com/office/officeart/2005/8/layout/pyramid2"/>
    <dgm:cxn modelId="{679BC771-84D1-4ED3-8550-11840579CE6B}" type="presParOf" srcId="{A3A10F80-C7CD-481E-9E0B-8CF8B3794541}" destId="{5A248999-C434-41AF-A41B-2A316FF60A5C}" srcOrd="1" destOrd="0" presId="urn:microsoft.com/office/officeart/2005/8/layout/pyramid2"/>
    <dgm:cxn modelId="{AE1AC4D9-5359-42C9-8BF1-27AF6DDD2E1D}" type="presParOf" srcId="{5A248999-C434-41AF-A41B-2A316FF60A5C}" destId="{573095E0-86DF-4CD9-9C03-6B9894C78920}" srcOrd="0" destOrd="0" presId="urn:microsoft.com/office/officeart/2005/8/layout/pyramid2"/>
    <dgm:cxn modelId="{C022E7DC-9AC1-4F2F-AAB7-7C0F2C327344}" type="presParOf" srcId="{5A248999-C434-41AF-A41B-2A316FF60A5C}" destId="{CC858D7C-543D-4BD2-ACC5-8E83BA352C5E}"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E75CC-E152-403D-AEA3-7EEB356C68ED}" type="doc">
      <dgm:prSet loTypeId="urn:microsoft.com/office/officeart/2005/8/layout/arrow5" loCatId="relationship" qsTypeId="urn:microsoft.com/office/officeart/2005/8/quickstyle/simple3" qsCatId="simple" csTypeId="urn:microsoft.com/office/officeart/2005/8/colors/colorful1#2" csCatId="colorful" phldr="1"/>
      <dgm:spPr/>
      <dgm:t>
        <a:bodyPr/>
        <a:lstStyle/>
        <a:p>
          <a:endParaRPr lang="en-US"/>
        </a:p>
      </dgm:t>
    </dgm:pt>
    <dgm:pt modelId="{6219A87D-08EE-41A7-B681-258E06EEC163}">
      <dgm:prSet phldrT="[Text]" custT="1"/>
      <dgm:spPr/>
      <dgm:t>
        <a:bodyPr/>
        <a:lstStyle/>
        <a:p>
          <a:r>
            <a:rPr lang="en-US" sz="2400" dirty="0" smtClean="0"/>
            <a:t>Courts look to intent of the parties in light of the facts—construe clauses applying same rules that govern other contracts</a:t>
          </a:r>
          <a:endParaRPr lang="en-US" sz="2400" dirty="0"/>
        </a:p>
      </dgm:t>
    </dgm:pt>
    <dgm:pt modelId="{5AD88065-A21B-46D9-B144-B34FA10DBA0A}" type="parTrans" cxnId="{C2E2E207-9F4D-4799-B472-DFD1C0C5EAA0}">
      <dgm:prSet/>
      <dgm:spPr/>
      <dgm:t>
        <a:bodyPr/>
        <a:lstStyle/>
        <a:p>
          <a:endParaRPr lang="en-US"/>
        </a:p>
      </dgm:t>
    </dgm:pt>
    <dgm:pt modelId="{CB48AE4F-2016-465B-9E85-CACBEA8D923E}" type="sibTrans" cxnId="{C2E2E207-9F4D-4799-B472-DFD1C0C5EAA0}">
      <dgm:prSet/>
      <dgm:spPr/>
      <dgm:t>
        <a:bodyPr/>
        <a:lstStyle/>
        <a:p>
          <a:endParaRPr lang="en-US"/>
        </a:p>
      </dgm:t>
    </dgm:pt>
    <dgm:pt modelId="{7FD8E189-96DA-4C12-8363-A9F0255D11BA}">
      <dgm:prSet phldrT="[Text]" custT="1"/>
      <dgm:spPr/>
      <dgm:t>
        <a:bodyPr/>
        <a:lstStyle/>
        <a:p>
          <a:r>
            <a:rPr lang="en-US" sz="2400" dirty="0" smtClean="0"/>
            <a:t>When parties knowingly bargain for protection, courts will respect their wishes: “We hold parties to their contracts”</a:t>
          </a:r>
          <a:endParaRPr lang="en-US" sz="2400" dirty="0"/>
        </a:p>
      </dgm:t>
    </dgm:pt>
    <dgm:pt modelId="{38AC632D-11D5-4DB5-8B3E-8DD0B4C2F978}" type="parTrans" cxnId="{EF929FB4-7BD1-46C3-BB78-0E043A8975B7}">
      <dgm:prSet/>
      <dgm:spPr/>
      <dgm:t>
        <a:bodyPr/>
        <a:lstStyle/>
        <a:p>
          <a:endParaRPr lang="en-US"/>
        </a:p>
      </dgm:t>
    </dgm:pt>
    <dgm:pt modelId="{1E4E8817-B047-443A-979C-8B1A05FF4F1C}" type="sibTrans" cxnId="{EF929FB4-7BD1-46C3-BB78-0E043A8975B7}">
      <dgm:prSet/>
      <dgm:spPr/>
      <dgm:t>
        <a:bodyPr/>
        <a:lstStyle/>
        <a:p>
          <a:endParaRPr lang="en-US"/>
        </a:p>
      </dgm:t>
    </dgm:pt>
    <dgm:pt modelId="{16509BB4-365F-40B4-BA4C-4914E3E9E33A}" type="pres">
      <dgm:prSet presAssocID="{103E75CC-E152-403D-AEA3-7EEB356C68ED}" presName="diagram" presStyleCnt="0">
        <dgm:presLayoutVars>
          <dgm:dir/>
          <dgm:resizeHandles val="exact"/>
        </dgm:presLayoutVars>
      </dgm:prSet>
      <dgm:spPr/>
      <dgm:t>
        <a:bodyPr/>
        <a:lstStyle/>
        <a:p>
          <a:endParaRPr lang="en-US"/>
        </a:p>
      </dgm:t>
    </dgm:pt>
    <dgm:pt modelId="{F67B88DD-AE91-4D88-B680-2408CB9867D3}" type="pres">
      <dgm:prSet presAssocID="{6219A87D-08EE-41A7-B681-258E06EEC163}" presName="arrow" presStyleLbl="node1" presStyleIdx="0" presStyleCnt="2">
        <dgm:presLayoutVars>
          <dgm:bulletEnabled val="1"/>
        </dgm:presLayoutVars>
      </dgm:prSet>
      <dgm:spPr/>
      <dgm:t>
        <a:bodyPr/>
        <a:lstStyle/>
        <a:p>
          <a:endParaRPr lang="en-US"/>
        </a:p>
      </dgm:t>
    </dgm:pt>
    <dgm:pt modelId="{CEEE90CD-0190-4813-877C-AD631AA14B80}" type="pres">
      <dgm:prSet presAssocID="{7FD8E189-96DA-4C12-8363-A9F0255D11BA}" presName="arrow" presStyleLbl="node1" presStyleIdx="1" presStyleCnt="2">
        <dgm:presLayoutVars>
          <dgm:bulletEnabled val="1"/>
        </dgm:presLayoutVars>
      </dgm:prSet>
      <dgm:spPr/>
      <dgm:t>
        <a:bodyPr/>
        <a:lstStyle/>
        <a:p>
          <a:endParaRPr lang="en-US"/>
        </a:p>
      </dgm:t>
    </dgm:pt>
  </dgm:ptLst>
  <dgm:cxnLst>
    <dgm:cxn modelId="{37C173B1-D3B4-475D-B7D6-7FFE2D6E912E}" type="presOf" srcId="{7FD8E189-96DA-4C12-8363-A9F0255D11BA}" destId="{CEEE90CD-0190-4813-877C-AD631AA14B80}" srcOrd="0" destOrd="0" presId="urn:microsoft.com/office/officeart/2005/8/layout/arrow5"/>
    <dgm:cxn modelId="{A2E3520B-A474-4B2C-B629-DACCD1F683B6}" type="presOf" srcId="{103E75CC-E152-403D-AEA3-7EEB356C68ED}" destId="{16509BB4-365F-40B4-BA4C-4914E3E9E33A}" srcOrd="0" destOrd="0" presId="urn:microsoft.com/office/officeart/2005/8/layout/arrow5"/>
    <dgm:cxn modelId="{C2E2E207-9F4D-4799-B472-DFD1C0C5EAA0}" srcId="{103E75CC-E152-403D-AEA3-7EEB356C68ED}" destId="{6219A87D-08EE-41A7-B681-258E06EEC163}" srcOrd="0" destOrd="0" parTransId="{5AD88065-A21B-46D9-B144-B34FA10DBA0A}" sibTransId="{CB48AE4F-2016-465B-9E85-CACBEA8D923E}"/>
    <dgm:cxn modelId="{CF8B3D1E-CE12-4B2D-886C-16AE714127E9}" type="presOf" srcId="{6219A87D-08EE-41A7-B681-258E06EEC163}" destId="{F67B88DD-AE91-4D88-B680-2408CB9867D3}" srcOrd="0" destOrd="0" presId="urn:microsoft.com/office/officeart/2005/8/layout/arrow5"/>
    <dgm:cxn modelId="{EF929FB4-7BD1-46C3-BB78-0E043A8975B7}" srcId="{103E75CC-E152-403D-AEA3-7EEB356C68ED}" destId="{7FD8E189-96DA-4C12-8363-A9F0255D11BA}" srcOrd="1" destOrd="0" parTransId="{38AC632D-11D5-4DB5-8B3E-8DD0B4C2F978}" sibTransId="{1E4E8817-B047-443A-979C-8B1A05FF4F1C}"/>
    <dgm:cxn modelId="{30BC148F-1E03-4753-9CC0-DBD7A173E6DB}" type="presParOf" srcId="{16509BB4-365F-40B4-BA4C-4914E3E9E33A}" destId="{F67B88DD-AE91-4D88-B680-2408CB9867D3}" srcOrd="0" destOrd="0" presId="urn:microsoft.com/office/officeart/2005/8/layout/arrow5"/>
    <dgm:cxn modelId="{21B3BCAE-CD87-4B7B-ABC1-A520353C1FF0}" type="presParOf" srcId="{16509BB4-365F-40B4-BA4C-4914E3E9E33A}" destId="{CEEE90CD-0190-4813-877C-AD631AA14B8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1919CB-DF47-47EA-BA98-F85376A9775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B5E78D-A6A3-4208-A168-7500FE04F12F}">
      <dgm:prSet custT="1"/>
      <dgm:spPr/>
      <dgm:t>
        <a:bodyPr/>
        <a:lstStyle/>
        <a:p>
          <a:pPr rtl="0"/>
          <a:r>
            <a:rPr lang="en-US" sz="2400" dirty="0" smtClean="0"/>
            <a:t>Sixth District Court of Appeal (2010) </a:t>
          </a:r>
          <a:endParaRPr lang="en-US" sz="2400" dirty="0"/>
        </a:p>
      </dgm:t>
    </dgm:pt>
    <dgm:pt modelId="{C9EAE5C5-4964-4521-A69E-F11FD1409D88}" type="parTrans" cxnId="{32B904E2-2FD8-4290-BC92-FD734603C0EC}">
      <dgm:prSet/>
      <dgm:spPr/>
      <dgm:t>
        <a:bodyPr/>
        <a:lstStyle/>
        <a:p>
          <a:endParaRPr lang="en-US"/>
        </a:p>
      </dgm:t>
    </dgm:pt>
    <dgm:pt modelId="{72EC72BE-627A-49D7-98CB-DB3C0071A1E8}" type="sibTrans" cxnId="{32B904E2-2FD8-4290-BC92-FD734603C0EC}">
      <dgm:prSet/>
      <dgm:spPr/>
      <dgm:t>
        <a:bodyPr/>
        <a:lstStyle/>
        <a:p>
          <a:endParaRPr lang="en-US"/>
        </a:p>
      </dgm:t>
    </dgm:pt>
    <dgm:pt modelId="{5B3F265E-6F55-4876-AF45-5D3B11473242}">
      <dgm:prSet custT="1"/>
      <dgm:spPr/>
      <dgm:t>
        <a:bodyPr/>
        <a:lstStyle/>
        <a:p>
          <a:pPr rtl="0"/>
          <a:r>
            <a:rPr lang="en-US" sz="2400" dirty="0" smtClean="0"/>
            <a:t>HOA sued UDC for defects including negligent planning and design of open space and common areas </a:t>
          </a:r>
          <a:endParaRPr lang="en-US" sz="2400" dirty="0"/>
        </a:p>
      </dgm:t>
    </dgm:pt>
    <dgm:pt modelId="{FE0B0635-81AC-4A5F-93C6-EA4FFBD4ED7E}" type="parTrans" cxnId="{C1CB388E-4F35-4A8B-A7BC-C6ABAE76C1E1}">
      <dgm:prSet/>
      <dgm:spPr/>
      <dgm:t>
        <a:bodyPr/>
        <a:lstStyle/>
        <a:p>
          <a:endParaRPr lang="en-US"/>
        </a:p>
      </dgm:t>
    </dgm:pt>
    <dgm:pt modelId="{357059EA-7DA6-4216-964D-E464A5183B0E}" type="sibTrans" cxnId="{C1CB388E-4F35-4A8B-A7BC-C6ABAE76C1E1}">
      <dgm:prSet/>
      <dgm:spPr/>
      <dgm:t>
        <a:bodyPr/>
        <a:lstStyle/>
        <a:p>
          <a:endParaRPr lang="en-US"/>
        </a:p>
      </dgm:t>
    </dgm:pt>
    <dgm:pt modelId="{B9A455C0-233D-4607-B746-5D4512F33692}">
      <dgm:prSet custT="1"/>
      <dgm:spPr/>
      <dgm:t>
        <a:bodyPr/>
        <a:lstStyle/>
        <a:p>
          <a:pPr rtl="0"/>
          <a:r>
            <a:rPr lang="en-US" sz="2400" dirty="0" smtClean="0"/>
            <a:t>CH2M Hill provided engineering and environmental planning for the project</a:t>
          </a:r>
          <a:endParaRPr lang="en-US" sz="2400" dirty="0"/>
        </a:p>
      </dgm:t>
    </dgm:pt>
    <dgm:pt modelId="{2847F485-BEA3-4061-84A9-2A24F2106F3E}" type="parTrans" cxnId="{C0B6E84D-F5D9-47EF-BACC-77B982A6E555}">
      <dgm:prSet/>
      <dgm:spPr/>
      <dgm:t>
        <a:bodyPr/>
        <a:lstStyle/>
        <a:p>
          <a:endParaRPr lang="en-US"/>
        </a:p>
      </dgm:t>
    </dgm:pt>
    <dgm:pt modelId="{4374D25E-A712-4194-BEC9-CBECE3E569FA}" type="sibTrans" cxnId="{C0B6E84D-F5D9-47EF-BACC-77B982A6E555}">
      <dgm:prSet/>
      <dgm:spPr/>
      <dgm:t>
        <a:bodyPr/>
        <a:lstStyle/>
        <a:p>
          <a:endParaRPr lang="en-US"/>
        </a:p>
      </dgm:t>
    </dgm:pt>
    <dgm:pt modelId="{91EB7EA1-8286-4007-A789-313AF5866E6F}">
      <dgm:prSet custT="1"/>
      <dgm:spPr/>
      <dgm:t>
        <a:bodyPr/>
        <a:lstStyle/>
        <a:p>
          <a:pPr rtl="0"/>
          <a:r>
            <a:rPr lang="en-US" sz="2400" dirty="0" smtClean="0"/>
            <a:t>UCD cross-complained against CH2M Hill for indemnity and tendered its defense</a:t>
          </a:r>
          <a:endParaRPr lang="en-US" sz="2400" dirty="0"/>
        </a:p>
      </dgm:t>
    </dgm:pt>
    <dgm:pt modelId="{DE610E06-7BE0-4708-9027-202BF470D1F7}" type="parTrans" cxnId="{FA76BAE5-40C0-4556-9493-D92AD9C50F59}">
      <dgm:prSet/>
      <dgm:spPr/>
      <dgm:t>
        <a:bodyPr/>
        <a:lstStyle/>
        <a:p>
          <a:endParaRPr lang="en-US"/>
        </a:p>
      </dgm:t>
    </dgm:pt>
    <dgm:pt modelId="{583CC3BD-D4DF-48E7-9C4F-BB68B35A5EC1}" type="sibTrans" cxnId="{FA76BAE5-40C0-4556-9493-D92AD9C50F59}">
      <dgm:prSet/>
      <dgm:spPr/>
      <dgm:t>
        <a:bodyPr/>
        <a:lstStyle/>
        <a:p>
          <a:endParaRPr lang="en-US"/>
        </a:p>
      </dgm:t>
    </dgm:pt>
    <dgm:pt modelId="{FE289488-1482-432A-9F95-B215914D6324}">
      <dgm:prSet custT="1"/>
      <dgm:spPr/>
      <dgm:t>
        <a:bodyPr/>
        <a:lstStyle/>
        <a:p>
          <a:pPr rtl="0"/>
          <a:r>
            <a:rPr lang="en-US" sz="2400" dirty="0" smtClean="0"/>
            <a:t>HOA, UDC and other cross-defendants settled </a:t>
          </a:r>
          <a:endParaRPr lang="en-US" sz="2400" dirty="0"/>
        </a:p>
      </dgm:t>
    </dgm:pt>
    <dgm:pt modelId="{317ABD31-6ECD-4412-ADB7-49606CBB91E2}" type="parTrans" cxnId="{1BA70224-D42E-487B-93CA-B80D7AC0D34D}">
      <dgm:prSet/>
      <dgm:spPr/>
      <dgm:t>
        <a:bodyPr/>
        <a:lstStyle/>
        <a:p>
          <a:endParaRPr lang="en-US"/>
        </a:p>
      </dgm:t>
    </dgm:pt>
    <dgm:pt modelId="{F8A602C1-88F9-4845-A80A-57820DFFACE8}" type="sibTrans" cxnId="{1BA70224-D42E-487B-93CA-B80D7AC0D34D}">
      <dgm:prSet/>
      <dgm:spPr/>
      <dgm:t>
        <a:bodyPr/>
        <a:lstStyle/>
        <a:p>
          <a:endParaRPr lang="en-US"/>
        </a:p>
      </dgm:t>
    </dgm:pt>
    <dgm:pt modelId="{613EFB30-BA7F-48FF-90FF-39949541D616}">
      <dgm:prSet custT="1"/>
      <dgm:spPr/>
      <dgm:t>
        <a:bodyPr/>
        <a:lstStyle/>
        <a:p>
          <a:pPr rtl="0"/>
          <a:r>
            <a:rPr lang="en-US" sz="2400" dirty="0" smtClean="0"/>
            <a:t>UDC and CH2M Hill went to trial  </a:t>
          </a:r>
          <a:endParaRPr lang="en-US" sz="2400" dirty="0"/>
        </a:p>
      </dgm:t>
    </dgm:pt>
    <dgm:pt modelId="{5E80751D-CC7F-4F4F-B746-DD3CC75046B3}" type="parTrans" cxnId="{F6EBE291-6677-4E6B-8396-0F0F43196826}">
      <dgm:prSet/>
      <dgm:spPr/>
      <dgm:t>
        <a:bodyPr/>
        <a:lstStyle/>
        <a:p>
          <a:endParaRPr lang="en-US"/>
        </a:p>
      </dgm:t>
    </dgm:pt>
    <dgm:pt modelId="{B2449CC7-7E79-4123-814E-D0A4CB53E6B2}" type="sibTrans" cxnId="{F6EBE291-6677-4E6B-8396-0F0F43196826}">
      <dgm:prSet/>
      <dgm:spPr/>
      <dgm:t>
        <a:bodyPr/>
        <a:lstStyle/>
        <a:p>
          <a:endParaRPr lang="en-US"/>
        </a:p>
      </dgm:t>
    </dgm:pt>
    <dgm:pt modelId="{6DCAA1EE-6117-4E9D-841E-5E4A69A7F16D}" type="pres">
      <dgm:prSet presAssocID="{3A1919CB-DF47-47EA-BA98-F85376A97755}" presName="linear" presStyleCnt="0">
        <dgm:presLayoutVars>
          <dgm:animLvl val="lvl"/>
          <dgm:resizeHandles val="exact"/>
        </dgm:presLayoutVars>
      </dgm:prSet>
      <dgm:spPr/>
      <dgm:t>
        <a:bodyPr/>
        <a:lstStyle/>
        <a:p>
          <a:endParaRPr lang="en-US"/>
        </a:p>
      </dgm:t>
    </dgm:pt>
    <dgm:pt modelId="{FD255DB5-51DF-4EB7-AB5A-284EBD5F2FD7}" type="pres">
      <dgm:prSet presAssocID="{1BB5E78D-A6A3-4208-A168-7500FE04F12F}" presName="parentText" presStyleLbl="node1" presStyleIdx="0" presStyleCnt="6">
        <dgm:presLayoutVars>
          <dgm:chMax val="0"/>
          <dgm:bulletEnabled val="1"/>
        </dgm:presLayoutVars>
      </dgm:prSet>
      <dgm:spPr/>
      <dgm:t>
        <a:bodyPr/>
        <a:lstStyle/>
        <a:p>
          <a:endParaRPr lang="en-US"/>
        </a:p>
      </dgm:t>
    </dgm:pt>
    <dgm:pt modelId="{0FEB0BA7-3905-48FE-91E6-F19E214398D7}" type="pres">
      <dgm:prSet presAssocID="{72EC72BE-627A-49D7-98CB-DB3C0071A1E8}" presName="spacer" presStyleCnt="0"/>
      <dgm:spPr/>
      <dgm:t>
        <a:bodyPr/>
        <a:lstStyle/>
        <a:p>
          <a:endParaRPr lang="en-US"/>
        </a:p>
      </dgm:t>
    </dgm:pt>
    <dgm:pt modelId="{2F3B838A-F5BD-4B2E-8723-8010FC26D434}" type="pres">
      <dgm:prSet presAssocID="{5B3F265E-6F55-4876-AF45-5D3B11473242}" presName="parentText" presStyleLbl="node1" presStyleIdx="1" presStyleCnt="6">
        <dgm:presLayoutVars>
          <dgm:chMax val="0"/>
          <dgm:bulletEnabled val="1"/>
        </dgm:presLayoutVars>
      </dgm:prSet>
      <dgm:spPr/>
      <dgm:t>
        <a:bodyPr/>
        <a:lstStyle/>
        <a:p>
          <a:endParaRPr lang="en-US"/>
        </a:p>
      </dgm:t>
    </dgm:pt>
    <dgm:pt modelId="{8803EA9D-5339-4F2C-AFC3-212741E48CC2}" type="pres">
      <dgm:prSet presAssocID="{357059EA-7DA6-4216-964D-E464A5183B0E}" presName="spacer" presStyleCnt="0"/>
      <dgm:spPr/>
      <dgm:t>
        <a:bodyPr/>
        <a:lstStyle/>
        <a:p>
          <a:endParaRPr lang="en-US"/>
        </a:p>
      </dgm:t>
    </dgm:pt>
    <dgm:pt modelId="{2448A99A-DB9B-4060-ACD9-012C9A7CDF6B}" type="pres">
      <dgm:prSet presAssocID="{B9A455C0-233D-4607-B746-5D4512F33692}" presName="parentText" presStyleLbl="node1" presStyleIdx="2" presStyleCnt="6">
        <dgm:presLayoutVars>
          <dgm:chMax val="0"/>
          <dgm:bulletEnabled val="1"/>
        </dgm:presLayoutVars>
      </dgm:prSet>
      <dgm:spPr/>
      <dgm:t>
        <a:bodyPr/>
        <a:lstStyle/>
        <a:p>
          <a:endParaRPr lang="en-US"/>
        </a:p>
      </dgm:t>
    </dgm:pt>
    <dgm:pt modelId="{720E4C4F-59D6-437B-BF93-DD57CD4F42F0}" type="pres">
      <dgm:prSet presAssocID="{4374D25E-A712-4194-BEC9-CBECE3E569FA}" presName="spacer" presStyleCnt="0"/>
      <dgm:spPr/>
      <dgm:t>
        <a:bodyPr/>
        <a:lstStyle/>
        <a:p>
          <a:endParaRPr lang="en-US"/>
        </a:p>
      </dgm:t>
    </dgm:pt>
    <dgm:pt modelId="{9EB91B59-DD76-44D4-ACF1-9975546BFB19}" type="pres">
      <dgm:prSet presAssocID="{91EB7EA1-8286-4007-A789-313AF5866E6F}" presName="parentText" presStyleLbl="node1" presStyleIdx="3" presStyleCnt="6">
        <dgm:presLayoutVars>
          <dgm:chMax val="0"/>
          <dgm:bulletEnabled val="1"/>
        </dgm:presLayoutVars>
      </dgm:prSet>
      <dgm:spPr/>
      <dgm:t>
        <a:bodyPr/>
        <a:lstStyle/>
        <a:p>
          <a:endParaRPr lang="en-US"/>
        </a:p>
      </dgm:t>
    </dgm:pt>
    <dgm:pt modelId="{2008A2AC-FDFD-45B2-93FA-8126911BDE9B}" type="pres">
      <dgm:prSet presAssocID="{583CC3BD-D4DF-48E7-9C4F-BB68B35A5EC1}" presName="spacer" presStyleCnt="0"/>
      <dgm:spPr/>
      <dgm:t>
        <a:bodyPr/>
        <a:lstStyle/>
        <a:p>
          <a:endParaRPr lang="en-US"/>
        </a:p>
      </dgm:t>
    </dgm:pt>
    <dgm:pt modelId="{481638E3-2324-4AC5-ADF8-1EECFD2A5FB4}" type="pres">
      <dgm:prSet presAssocID="{FE289488-1482-432A-9F95-B215914D6324}" presName="parentText" presStyleLbl="node1" presStyleIdx="4" presStyleCnt="6">
        <dgm:presLayoutVars>
          <dgm:chMax val="0"/>
          <dgm:bulletEnabled val="1"/>
        </dgm:presLayoutVars>
      </dgm:prSet>
      <dgm:spPr/>
      <dgm:t>
        <a:bodyPr/>
        <a:lstStyle/>
        <a:p>
          <a:endParaRPr lang="en-US"/>
        </a:p>
      </dgm:t>
    </dgm:pt>
    <dgm:pt modelId="{EBA24712-C427-4E0F-9B1D-DCF546D0CF01}" type="pres">
      <dgm:prSet presAssocID="{F8A602C1-88F9-4845-A80A-57820DFFACE8}" presName="spacer" presStyleCnt="0"/>
      <dgm:spPr/>
      <dgm:t>
        <a:bodyPr/>
        <a:lstStyle/>
        <a:p>
          <a:endParaRPr lang="en-US"/>
        </a:p>
      </dgm:t>
    </dgm:pt>
    <dgm:pt modelId="{389BAF05-4F2C-4044-91B5-374BD1D4933C}" type="pres">
      <dgm:prSet presAssocID="{613EFB30-BA7F-48FF-90FF-39949541D616}" presName="parentText" presStyleLbl="node1" presStyleIdx="5" presStyleCnt="6">
        <dgm:presLayoutVars>
          <dgm:chMax val="0"/>
          <dgm:bulletEnabled val="1"/>
        </dgm:presLayoutVars>
      </dgm:prSet>
      <dgm:spPr/>
      <dgm:t>
        <a:bodyPr/>
        <a:lstStyle/>
        <a:p>
          <a:endParaRPr lang="en-US"/>
        </a:p>
      </dgm:t>
    </dgm:pt>
  </dgm:ptLst>
  <dgm:cxnLst>
    <dgm:cxn modelId="{D6B9C9AF-7349-433B-BADB-66FA09D467C8}" type="presOf" srcId="{1BB5E78D-A6A3-4208-A168-7500FE04F12F}" destId="{FD255DB5-51DF-4EB7-AB5A-284EBD5F2FD7}" srcOrd="0" destOrd="0" presId="urn:microsoft.com/office/officeart/2005/8/layout/vList2"/>
    <dgm:cxn modelId="{FA76BAE5-40C0-4556-9493-D92AD9C50F59}" srcId="{3A1919CB-DF47-47EA-BA98-F85376A97755}" destId="{91EB7EA1-8286-4007-A789-313AF5866E6F}" srcOrd="3" destOrd="0" parTransId="{DE610E06-7BE0-4708-9027-202BF470D1F7}" sibTransId="{583CC3BD-D4DF-48E7-9C4F-BB68B35A5EC1}"/>
    <dgm:cxn modelId="{C0B6E84D-F5D9-47EF-BACC-77B982A6E555}" srcId="{3A1919CB-DF47-47EA-BA98-F85376A97755}" destId="{B9A455C0-233D-4607-B746-5D4512F33692}" srcOrd="2" destOrd="0" parTransId="{2847F485-BEA3-4061-84A9-2A24F2106F3E}" sibTransId="{4374D25E-A712-4194-BEC9-CBECE3E569FA}"/>
    <dgm:cxn modelId="{1BA70224-D42E-487B-93CA-B80D7AC0D34D}" srcId="{3A1919CB-DF47-47EA-BA98-F85376A97755}" destId="{FE289488-1482-432A-9F95-B215914D6324}" srcOrd="4" destOrd="0" parTransId="{317ABD31-6ECD-4412-ADB7-49606CBB91E2}" sibTransId="{F8A602C1-88F9-4845-A80A-57820DFFACE8}"/>
    <dgm:cxn modelId="{E8306EB4-2519-47E3-9ABF-793FBA58F495}" type="presOf" srcId="{5B3F265E-6F55-4876-AF45-5D3B11473242}" destId="{2F3B838A-F5BD-4B2E-8723-8010FC26D434}" srcOrd="0" destOrd="0" presId="urn:microsoft.com/office/officeart/2005/8/layout/vList2"/>
    <dgm:cxn modelId="{D1D232B8-FDA7-4BDC-A386-8CEA1917E7FC}" type="presOf" srcId="{FE289488-1482-432A-9F95-B215914D6324}" destId="{481638E3-2324-4AC5-ADF8-1EECFD2A5FB4}" srcOrd="0" destOrd="0" presId="urn:microsoft.com/office/officeart/2005/8/layout/vList2"/>
    <dgm:cxn modelId="{C1A79426-1C8A-4A9B-89CE-7A4F35E6EFBF}" type="presOf" srcId="{613EFB30-BA7F-48FF-90FF-39949541D616}" destId="{389BAF05-4F2C-4044-91B5-374BD1D4933C}" srcOrd="0" destOrd="0" presId="urn:microsoft.com/office/officeart/2005/8/layout/vList2"/>
    <dgm:cxn modelId="{C1CB388E-4F35-4A8B-A7BC-C6ABAE76C1E1}" srcId="{3A1919CB-DF47-47EA-BA98-F85376A97755}" destId="{5B3F265E-6F55-4876-AF45-5D3B11473242}" srcOrd="1" destOrd="0" parTransId="{FE0B0635-81AC-4A5F-93C6-EA4FFBD4ED7E}" sibTransId="{357059EA-7DA6-4216-964D-E464A5183B0E}"/>
    <dgm:cxn modelId="{1C744A1B-6FAD-4232-9D89-BEF0961CD399}" type="presOf" srcId="{B9A455C0-233D-4607-B746-5D4512F33692}" destId="{2448A99A-DB9B-4060-ACD9-012C9A7CDF6B}" srcOrd="0" destOrd="0" presId="urn:microsoft.com/office/officeart/2005/8/layout/vList2"/>
    <dgm:cxn modelId="{E51FF72C-3E6A-4FE6-A5C5-0AB993686E47}" type="presOf" srcId="{91EB7EA1-8286-4007-A789-313AF5866E6F}" destId="{9EB91B59-DD76-44D4-ACF1-9975546BFB19}" srcOrd="0" destOrd="0" presId="urn:microsoft.com/office/officeart/2005/8/layout/vList2"/>
    <dgm:cxn modelId="{F6EBE291-6677-4E6B-8396-0F0F43196826}" srcId="{3A1919CB-DF47-47EA-BA98-F85376A97755}" destId="{613EFB30-BA7F-48FF-90FF-39949541D616}" srcOrd="5" destOrd="0" parTransId="{5E80751D-CC7F-4F4F-B746-DD3CC75046B3}" sibTransId="{B2449CC7-7E79-4123-814E-D0A4CB53E6B2}"/>
    <dgm:cxn modelId="{32B904E2-2FD8-4290-BC92-FD734603C0EC}" srcId="{3A1919CB-DF47-47EA-BA98-F85376A97755}" destId="{1BB5E78D-A6A3-4208-A168-7500FE04F12F}" srcOrd="0" destOrd="0" parTransId="{C9EAE5C5-4964-4521-A69E-F11FD1409D88}" sibTransId="{72EC72BE-627A-49D7-98CB-DB3C0071A1E8}"/>
    <dgm:cxn modelId="{34555299-9EB4-4C13-9E0F-8F7EE19AC712}" type="presOf" srcId="{3A1919CB-DF47-47EA-BA98-F85376A97755}" destId="{6DCAA1EE-6117-4E9D-841E-5E4A69A7F16D}" srcOrd="0" destOrd="0" presId="urn:microsoft.com/office/officeart/2005/8/layout/vList2"/>
    <dgm:cxn modelId="{DB974E79-C58F-434C-9ADF-28B202DA0A99}" type="presParOf" srcId="{6DCAA1EE-6117-4E9D-841E-5E4A69A7F16D}" destId="{FD255DB5-51DF-4EB7-AB5A-284EBD5F2FD7}" srcOrd="0" destOrd="0" presId="urn:microsoft.com/office/officeart/2005/8/layout/vList2"/>
    <dgm:cxn modelId="{A03DB929-0FA0-488B-B3BF-5982774BAD01}" type="presParOf" srcId="{6DCAA1EE-6117-4E9D-841E-5E4A69A7F16D}" destId="{0FEB0BA7-3905-48FE-91E6-F19E214398D7}" srcOrd="1" destOrd="0" presId="urn:microsoft.com/office/officeart/2005/8/layout/vList2"/>
    <dgm:cxn modelId="{673C43E1-280A-429D-ACDE-EE51D63120F3}" type="presParOf" srcId="{6DCAA1EE-6117-4E9D-841E-5E4A69A7F16D}" destId="{2F3B838A-F5BD-4B2E-8723-8010FC26D434}" srcOrd="2" destOrd="0" presId="urn:microsoft.com/office/officeart/2005/8/layout/vList2"/>
    <dgm:cxn modelId="{21DFB564-646F-4B6F-A966-2476FD0D4D51}" type="presParOf" srcId="{6DCAA1EE-6117-4E9D-841E-5E4A69A7F16D}" destId="{8803EA9D-5339-4F2C-AFC3-212741E48CC2}" srcOrd="3" destOrd="0" presId="urn:microsoft.com/office/officeart/2005/8/layout/vList2"/>
    <dgm:cxn modelId="{7FC53197-0C86-4237-8AD5-1482FEE799E8}" type="presParOf" srcId="{6DCAA1EE-6117-4E9D-841E-5E4A69A7F16D}" destId="{2448A99A-DB9B-4060-ACD9-012C9A7CDF6B}" srcOrd="4" destOrd="0" presId="urn:microsoft.com/office/officeart/2005/8/layout/vList2"/>
    <dgm:cxn modelId="{B838FDE3-B13F-431D-8EB5-894AD0A7189E}" type="presParOf" srcId="{6DCAA1EE-6117-4E9D-841E-5E4A69A7F16D}" destId="{720E4C4F-59D6-437B-BF93-DD57CD4F42F0}" srcOrd="5" destOrd="0" presId="urn:microsoft.com/office/officeart/2005/8/layout/vList2"/>
    <dgm:cxn modelId="{72636BFD-3C6E-4E18-9B51-495DF989CB27}" type="presParOf" srcId="{6DCAA1EE-6117-4E9D-841E-5E4A69A7F16D}" destId="{9EB91B59-DD76-44D4-ACF1-9975546BFB19}" srcOrd="6" destOrd="0" presId="urn:microsoft.com/office/officeart/2005/8/layout/vList2"/>
    <dgm:cxn modelId="{29A72371-62EA-4FBA-9170-A98FCBA6D26A}" type="presParOf" srcId="{6DCAA1EE-6117-4E9D-841E-5E4A69A7F16D}" destId="{2008A2AC-FDFD-45B2-93FA-8126911BDE9B}" srcOrd="7" destOrd="0" presId="urn:microsoft.com/office/officeart/2005/8/layout/vList2"/>
    <dgm:cxn modelId="{F4C3D2E9-1C5F-4B49-9962-FC86E3E0C040}" type="presParOf" srcId="{6DCAA1EE-6117-4E9D-841E-5E4A69A7F16D}" destId="{481638E3-2324-4AC5-ADF8-1EECFD2A5FB4}" srcOrd="8" destOrd="0" presId="urn:microsoft.com/office/officeart/2005/8/layout/vList2"/>
    <dgm:cxn modelId="{F848382C-3BED-4466-AD55-1F9E864183E9}" type="presParOf" srcId="{6DCAA1EE-6117-4E9D-841E-5E4A69A7F16D}" destId="{EBA24712-C427-4E0F-9B1D-DCF546D0CF01}" srcOrd="9" destOrd="0" presId="urn:microsoft.com/office/officeart/2005/8/layout/vList2"/>
    <dgm:cxn modelId="{A3C674B0-A235-4CB9-A141-070D50A7295B}" type="presParOf" srcId="{6DCAA1EE-6117-4E9D-841E-5E4A69A7F16D}" destId="{389BAF05-4F2C-4044-91B5-374BD1D4933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77B8B-A87C-421F-8C5C-C5C68AB6C0D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7DA44BC5-09CF-4A33-886C-8141BD064F82}">
      <dgm:prSet custT="1"/>
      <dgm:spPr/>
      <dgm:t>
        <a:bodyPr/>
        <a:lstStyle/>
        <a:p>
          <a:pPr rtl="0"/>
          <a:r>
            <a:rPr lang="en-US" sz="2800" dirty="0" smtClean="0"/>
            <a:t>Crawford decision came down just before the matter was submitted to jury</a:t>
          </a:r>
          <a:endParaRPr lang="en-US" sz="2800" dirty="0"/>
        </a:p>
      </dgm:t>
    </dgm:pt>
    <dgm:pt modelId="{E5A8674C-D9E3-4DD9-BAA4-171BC9B241A3}" type="parTrans" cxnId="{4AB7E572-CE70-4CCA-8651-3BE80870480D}">
      <dgm:prSet/>
      <dgm:spPr/>
      <dgm:t>
        <a:bodyPr/>
        <a:lstStyle/>
        <a:p>
          <a:endParaRPr lang="en-US"/>
        </a:p>
      </dgm:t>
    </dgm:pt>
    <dgm:pt modelId="{A7286E9C-027B-4753-8238-F976F31ECA69}" type="sibTrans" cxnId="{4AB7E572-CE70-4CCA-8651-3BE80870480D}">
      <dgm:prSet/>
      <dgm:spPr/>
      <dgm:t>
        <a:bodyPr/>
        <a:lstStyle/>
        <a:p>
          <a:endParaRPr lang="en-US"/>
        </a:p>
      </dgm:t>
    </dgm:pt>
    <dgm:pt modelId="{29BAA605-71DC-435C-AEBE-3285BFFCDFEC}">
      <dgm:prSet/>
      <dgm:spPr/>
      <dgm:t>
        <a:bodyPr/>
        <a:lstStyle/>
        <a:p>
          <a:pPr rtl="0"/>
          <a:r>
            <a:rPr lang="en-US" dirty="0" smtClean="0"/>
            <a:t>Parties stipulated that jury would decide the factual issue of negligence and breach of contract, but court would decide the contractual indemnity provisions in light of Crawford </a:t>
          </a:r>
          <a:endParaRPr lang="en-US" dirty="0"/>
        </a:p>
      </dgm:t>
    </dgm:pt>
    <dgm:pt modelId="{52F308FF-7A3E-472F-A2C9-6797B7D3BD10}" type="parTrans" cxnId="{013E9430-32E9-4165-A1DF-720AAB870B75}">
      <dgm:prSet/>
      <dgm:spPr/>
      <dgm:t>
        <a:bodyPr/>
        <a:lstStyle/>
        <a:p>
          <a:endParaRPr lang="en-US"/>
        </a:p>
      </dgm:t>
    </dgm:pt>
    <dgm:pt modelId="{0F6007D9-76F0-479A-B6FF-9D3A2E9561B2}" type="sibTrans" cxnId="{013E9430-32E9-4165-A1DF-720AAB870B75}">
      <dgm:prSet/>
      <dgm:spPr/>
      <dgm:t>
        <a:bodyPr/>
        <a:lstStyle/>
        <a:p>
          <a:endParaRPr lang="en-US"/>
        </a:p>
      </dgm:t>
    </dgm:pt>
    <dgm:pt modelId="{88159BB6-6C7F-4B55-92B8-9295B06FB1CE}">
      <dgm:prSet custT="1"/>
      <dgm:spPr/>
      <dgm:t>
        <a:bodyPr/>
        <a:lstStyle/>
        <a:p>
          <a:pPr rtl="0"/>
          <a:r>
            <a:rPr lang="en-US" sz="2800" dirty="0" smtClean="0"/>
            <a:t>Jury was unanimous: “No Negligence” </a:t>
          </a:r>
          <a:endParaRPr lang="en-US" sz="2800" dirty="0"/>
        </a:p>
      </dgm:t>
    </dgm:pt>
    <dgm:pt modelId="{511E3298-FA47-4E02-A573-CE31D86AA9AD}" type="parTrans" cxnId="{A195F1C5-EE94-4EB5-AE21-519917A31478}">
      <dgm:prSet/>
      <dgm:spPr/>
      <dgm:t>
        <a:bodyPr/>
        <a:lstStyle/>
        <a:p>
          <a:endParaRPr lang="en-US"/>
        </a:p>
      </dgm:t>
    </dgm:pt>
    <dgm:pt modelId="{326E94AA-32F8-4E7C-A017-45FC897F00A2}" type="sibTrans" cxnId="{A195F1C5-EE94-4EB5-AE21-519917A31478}">
      <dgm:prSet/>
      <dgm:spPr/>
      <dgm:t>
        <a:bodyPr/>
        <a:lstStyle/>
        <a:p>
          <a:endParaRPr lang="en-US"/>
        </a:p>
      </dgm:t>
    </dgm:pt>
    <dgm:pt modelId="{1EA77EDA-C030-48C8-89E2-427BE74403C0}" type="pres">
      <dgm:prSet presAssocID="{A7277B8B-A87C-421F-8C5C-C5C68AB6C0DB}" presName="linear" presStyleCnt="0">
        <dgm:presLayoutVars>
          <dgm:animLvl val="lvl"/>
          <dgm:resizeHandles val="exact"/>
        </dgm:presLayoutVars>
      </dgm:prSet>
      <dgm:spPr/>
      <dgm:t>
        <a:bodyPr/>
        <a:lstStyle/>
        <a:p>
          <a:endParaRPr lang="en-US"/>
        </a:p>
      </dgm:t>
    </dgm:pt>
    <dgm:pt modelId="{A4F6F830-9E4F-46EF-B90E-2C290E62E414}" type="pres">
      <dgm:prSet presAssocID="{7DA44BC5-09CF-4A33-886C-8141BD064F82}" presName="parentText" presStyleLbl="node1" presStyleIdx="0" presStyleCnt="3">
        <dgm:presLayoutVars>
          <dgm:chMax val="0"/>
          <dgm:bulletEnabled val="1"/>
        </dgm:presLayoutVars>
      </dgm:prSet>
      <dgm:spPr/>
      <dgm:t>
        <a:bodyPr/>
        <a:lstStyle/>
        <a:p>
          <a:endParaRPr lang="en-US"/>
        </a:p>
      </dgm:t>
    </dgm:pt>
    <dgm:pt modelId="{B2FBEA1F-5046-4C14-A555-AB370EFC8B4B}" type="pres">
      <dgm:prSet presAssocID="{A7286E9C-027B-4753-8238-F976F31ECA69}" presName="spacer" presStyleCnt="0"/>
      <dgm:spPr/>
      <dgm:t>
        <a:bodyPr/>
        <a:lstStyle/>
        <a:p>
          <a:endParaRPr lang="en-US"/>
        </a:p>
      </dgm:t>
    </dgm:pt>
    <dgm:pt modelId="{163D7CF5-7F47-48B8-9CCC-65DB5B4D5E60}" type="pres">
      <dgm:prSet presAssocID="{29BAA605-71DC-435C-AEBE-3285BFFCDFEC}" presName="parentText" presStyleLbl="node1" presStyleIdx="1" presStyleCnt="3">
        <dgm:presLayoutVars>
          <dgm:chMax val="0"/>
          <dgm:bulletEnabled val="1"/>
        </dgm:presLayoutVars>
      </dgm:prSet>
      <dgm:spPr/>
      <dgm:t>
        <a:bodyPr/>
        <a:lstStyle/>
        <a:p>
          <a:endParaRPr lang="en-US"/>
        </a:p>
      </dgm:t>
    </dgm:pt>
    <dgm:pt modelId="{72022BF0-5BE5-4EF0-8D24-E161C9893AF1}" type="pres">
      <dgm:prSet presAssocID="{0F6007D9-76F0-479A-B6FF-9D3A2E9561B2}" presName="spacer" presStyleCnt="0"/>
      <dgm:spPr/>
      <dgm:t>
        <a:bodyPr/>
        <a:lstStyle/>
        <a:p>
          <a:endParaRPr lang="en-US"/>
        </a:p>
      </dgm:t>
    </dgm:pt>
    <dgm:pt modelId="{0912BEE8-7A33-4AB1-BCCB-6A8C41FEC47A}" type="pres">
      <dgm:prSet presAssocID="{88159BB6-6C7F-4B55-92B8-9295B06FB1CE}" presName="parentText" presStyleLbl="node1" presStyleIdx="2" presStyleCnt="3">
        <dgm:presLayoutVars>
          <dgm:chMax val="0"/>
          <dgm:bulletEnabled val="1"/>
        </dgm:presLayoutVars>
      </dgm:prSet>
      <dgm:spPr/>
      <dgm:t>
        <a:bodyPr/>
        <a:lstStyle/>
        <a:p>
          <a:endParaRPr lang="en-US"/>
        </a:p>
      </dgm:t>
    </dgm:pt>
  </dgm:ptLst>
  <dgm:cxnLst>
    <dgm:cxn modelId="{9E7CD3BE-D5FE-4755-B544-CBC25ADE0B0C}" type="presOf" srcId="{7DA44BC5-09CF-4A33-886C-8141BD064F82}" destId="{A4F6F830-9E4F-46EF-B90E-2C290E62E414}" srcOrd="0" destOrd="0" presId="urn:microsoft.com/office/officeart/2005/8/layout/vList2"/>
    <dgm:cxn modelId="{4AB7E572-CE70-4CCA-8651-3BE80870480D}" srcId="{A7277B8B-A87C-421F-8C5C-C5C68AB6C0DB}" destId="{7DA44BC5-09CF-4A33-886C-8141BD064F82}" srcOrd="0" destOrd="0" parTransId="{E5A8674C-D9E3-4DD9-BAA4-171BC9B241A3}" sibTransId="{A7286E9C-027B-4753-8238-F976F31ECA69}"/>
    <dgm:cxn modelId="{CB672D40-EE46-4B10-9CC3-260279D07B7D}" type="presOf" srcId="{88159BB6-6C7F-4B55-92B8-9295B06FB1CE}" destId="{0912BEE8-7A33-4AB1-BCCB-6A8C41FEC47A}" srcOrd="0" destOrd="0" presId="urn:microsoft.com/office/officeart/2005/8/layout/vList2"/>
    <dgm:cxn modelId="{013E9430-32E9-4165-A1DF-720AAB870B75}" srcId="{A7277B8B-A87C-421F-8C5C-C5C68AB6C0DB}" destId="{29BAA605-71DC-435C-AEBE-3285BFFCDFEC}" srcOrd="1" destOrd="0" parTransId="{52F308FF-7A3E-472F-A2C9-6797B7D3BD10}" sibTransId="{0F6007D9-76F0-479A-B6FF-9D3A2E9561B2}"/>
    <dgm:cxn modelId="{306D10CF-6393-4D6A-BE54-D910F105D985}" type="presOf" srcId="{A7277B8B-A87C-421F-8C5C-C5C68AB6C0DB}" destId="{1EA77EDA-C030-48C8-89E2-427BE74403C0}" srcOrd="0" destOrd="0" presId="urn:microsoft.com/office/officeart/2005/8/layout/vList2"/>
    <dgm:cxn modelId="{CAF8A387-74F2-4AA1-A900-5C0266CA93E5}" type="presOf" srcId="{29BAA605-71DC-435C-AEBE-3285BFFCDFEC}" destId="{163D7CF5-7F47-48B8-9CCC-65DB5B4D5E60}" srcOrd="0" destOrd="0" presId="urn:microsoft.com/office/officeart/2005/8/layout/vList2"/>
    <dgm:cxn modelId="{A195F1C5-EE94-4EB5-AE21-519917A31478}" srcId="{A7277B8B-A87C-421F-8C5C-C5C68AB6C0DB}" destId="{88159BB6-6C7F-4B55-92B8-9295B06FB1CE}" srcOrd="2" destOrd="0" parTransId="{511E3298-FA47-4E02-A573-CE31D86AA9AD}" sibTransId="{326E94AA-32F8-4E7C-A017-45FC897F00A2}"/>
    <dgm:cxn modelId="{AA554AE9-E823-470B-B774-4EC2F79E1304}" type="presParOf" srcId="{1EA77EDA-C030-48C8-89E2-427BE74403C0}" destId="{A4F6F830-9E4F-46EF-B90E-2C290E62E414}" srcOrd="0" destOrd="0" presId="urn:microsoft.com/office/officeart/2005/8/layout/vList2"/>
    <dgm:cxn modelId="{0D722991-364C-4CD2-B2A4-E7CFBA4E2F23}" type="presParOf" srcId="{1EA77EDA-C030-48C8-89E2-427BE74403C0}" destId="{B2FBEA1F-5046-4C14-A555-AB370EFC8B4B}" srcOrd="1" destOrd="0" presId="urn:microsoft.com/office/officeart/2005/8/layout/vList2"/>
    <dgm:cxn modelId="{F21B8E16-1E63-4C5F-9DE2-EEA2B668B325}" type="presParOf" srcId="{1EA77EDA-C030-48C8-89E2-427BE74403C0}" destId="{163D7CF5-7F47-48B8-9CCC-65DB5B4D5E60}" srcOrd="2" destOrd="0" presId="urn:microsoft.com/office/officeart/2005/8/layout/vList2"/>
    <dgm:cxn modelId="{243C108D-E1A3-404C-ABC8-B44AAD4551FF}" type="presParOf" srcId="{1EA77EDA-C030-48C8-89E2-427BE74403C0}" destId="{72022BF0-5BE5-4EF0-8D24-E161C9893AF1}" srcOrd="3" destOrd="0" presId="urn:microsoft.com/office/officeart/2005/8/layout/vList2"/>
    <dgm:cxn modelId="{89B14C65-95A4-497C-AF91-0EDAF7BC58B4}" type="presParOf" srcId="{1EA77EDA-C030-48C8-89E2-427BE74403C0}" destId="{0912BEE8-7A33-4AB1-BCCB-6A8C41FEC4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E68359-8653-45AE-9D21-24639D68C134}" type="doc">
      <dgm:prSet loTypeId="urn:microsoft.com/office/officeart/2005/8/layout/vList2" loCatId="list" qsTypeId="urn:microsoft.com/office/officeart/2005/8/quickstyle/simple3" qsCatId="simple" csTypeId="urn:microsoft.com/office/officeart/2005/8/colors/accent4_2" csCatId="accent4"/>
      <dgm:spPr/>
      <dgm:t>
        <a:bodyPr/>
        <a:lstStyle/>
        <a:p>
          <a:endParaRPr lang="en-US"/>
        </a:p>
      </dgm:t>
    </dgm:pt>
    <dgm:pt modelId="{113D76C9-62C4-4761-BBF4-7772AC27B25A}">
      <dgm:prSet custT="1"/>
      <dgm:spPr/>
      <dgm:t>
        <a:bodyPr/>
        <a:lstStyle/>
        <a:p>
          <a:pPr rtl="0"/>
          <a:r>
            <a:rPr lang="en-US" sz="3200" dirty="0" smtClean="0"/>
            <a:t>UDC urged court to apply Crawford and hold that CH2M Hill owed UDC an immediate defense upon tender </a:t>
          </a:r>
          <a:endParaRPr lang="en-US" sz="3200" dirty="0"/>
        </a:p>
      </dgm:t>
    </dgm:pt>
    <dgm:pt modelId="{A5CDA06D-7CB1-4910-A833-6DE13CE28A40}" type="parTrans" cxnId="{698543E9-7873-4BBF-B29E-6FEF1F47D79D}">
      <dgm:prSet/>
      <dgm:spPr/>
      <dgm:t>
        <a:bodyPr/>
        <a:lstStyle/>
        <a:p>
          <a:endParaRPr lang="en-US"/>
        </a:p>
      </dgm:t>
    </dgm:pt>
    <dgm:pt modelId="{75C4A99C-988D-4550-A673-F8C0A3852E1D}" type="sibTrans" cxnId="{698543E9-7873-4BBF-B29E-6FEF1F47D79D}">
      <dgm:prSet/>
      <dgm:spPr/>
      <dgm:t>
        <a:bodyPr/>
        <a:lstStyle/>
        <a:p>
          <a:endParaRPr lang="en-US"/>
        </a:p>
      </dgm:t>
    </dgm:pt>
    <dgm:pt modelId="{B27AE649-74AE-4F9E-AB6A-38EF5C29236B}">
      <dgm:prSet/>
      <dgm:spPr/>
      <dgm:t>
        <a:bodyPr/>
        <a:lstStyle/>
        <a:p>
          <a:pPr rtl="0"/>
          <a:r>
            <a:rPr lang="en-US" dirty="0" smtClean="0"/>
            <a:t>CH2M Hill argued that Crawford was distinguishable because while the indemnity provision was broad, the defense obligation was  arguably triggered upon a finding of negligence and the negligence allegations in the underlying complaint did not did not implicate CH2M Hill </a:t>
          </a:r>
          <a:endParaRPr lang="en-US" dirty="0"/>
        </a:p>
      </dgm:t>
    </dgm:pt>
    <dgm:pt modelId="{C9A700CD-075E-4A5D-9269-F4FDE213E595}" type="parTrans" cxnId="{8AF911D9-8AC9-42C8-8D23-E520AE5775E6}">
      <dgm:prSet/>
      <dgm:spPr/>
      <dgm:t>
        <a:bodyPr/>
        <a:lstStyle/>
        <a:p>
          <a:endParaRPr lang="en-US"/>
        </a:p>
      </dgm:t>
    </dgm:pt>
    <dgm:pt modelId="{4345F2F5-79A1-4A99-81E5-CBBB7D9B792A}" type="sibTrans" cxnId="{8AF911D9-8AC9-42C8-8D23-E520AE5775E6}">
      <dgm:prSet/>
      <dgm:spPr/>
      <dgm:t>
        <a:bodyPr/>
        <a:lstStyle/>
        <a:p>
          <a:endParaRPr lang="en-US"/>
        </a:p>
      </dgm:t>
    </dgm:pt>
    <dgm:pt modelId="{BEC9CEC1-3C28-465A-BC7C-CA48747376D3}" type="pres">
      <dgm:prSet presAssocID="{B7E68359-8653-45AE-9D21-24639D68C134}" presName="linear" presStyleCnt="0">
        <dgm:presLayoutVars>
          <dgm:animLvl val="lvl"/>
          <dgm:resizeHandles val="exact"/>
        </dgm:presLayoutVars>
      </dgm:prSet>
      <dgm:spPr/>
      <dgm:t>
        <a:bodyPr/>
        <a:lstStyle/>
        <a:p>
          <a:endParaRPr lang="en-US"/>
        </a:p>
      </dgm:t>
    </dgm:pt>
    <dgm:pt modelId="{E3788DEF-F7EC-42EA-A50D-0A4D4717DCBC}" type="pres">
      <dgm:prSet presAssocID="{113D76C9-62C4-4761-BBF4-7772AC27B25A}" presName="parentText" presStyleLbl="node1" presStyleIdx="0" presStyleCnt="2">
        <dgm:presLayoutVars>
          <dgm:chMax val="0"/>
          <dgm:bulletEnabled val="1"/>
        </dgm:presLayoutVars>
      </dgm:prSet>
      <dgm:spPr/>
      <dgm:t>
        <a:bodyPr/>
        <a:lstStyle/>
        <a:p>
          <a:endParaRPr lang="en-US"/>
        </a:p>
      </dgm:t>
    </dgm:pt>
    <dgm:pt modelId="{5C72EAE7-4E0F-4446-852E-7E05D1D9FAF3}" type="pres">
      <dgm:prSet presAssocID="{75C4A99C-988D-4550-A673-F8C0A3852E1D}" presName="spacer" presStyleCnt="0"/>
      <dgm:spPr/>
      <dgm:t>
        <a:bodyPr/>
        <a:lstStyle/>
        <a:p>
          <a:endParaRPr lang="en-US"/>
        </a:p>
      </dgm:t>
    </dgm:pt>
    <dgm:pt modelId="{8CACE73B-F7AD-4BE5-B1A7-6A15977EBCE6}" type="pres">
      <dgm:prSet presAssocID="{B27AE649-74AE-4F9E-AB6A-38EF5C29236B}" presName="parentText" presStyleLbl="node1" presStyleIdx="1" presStyleCnt="2">
        <dgm:presLayoutVars>
          <dgm:chMax val="0"/>
          <dgm:bulletEnabled val="1"/>
        </dgm:presLayoutVars>
      </dgm:prSet>
      <dgm:spPr/>
      <dgm:t>
        <a:bodyPr/>
        <a:lstStyle/>
        <a:p>
          <a:endParaRPr lang="en-US"/>
        </a:p>
      </dgm:t>
    </dgm:pt>
  </dgm:ptLst>
  <dgm:cxnLst>
    <dgm:cxn modelId="{6A1EC060-753A-4FA8-877E-41D90060F5E2}" type="presOf" srcId="{B7E68359-8653-45AE-9D21-24639D68C134}" destId="{BEC9CEC1-3C28-465A-BC7C-CA48747376D3}" srcOrd="0" destOrd="0" presId="urn:microsoft.com/office/officeart/2005/8/layout/vList2"/>
    <dgm:cxn modelId="{72B9E1EA-2785-4538-B2E7-27542DC7C632}" type="presOf" srcId="{B27AE649-74AE-4F9E-AB6A-38EF5C29236B}" destId="{8CACE73B-F7AD-4BE5-B1A7-6A15977EBCE6}" srcOrd="0" destOrd="0" presId="urn:microsoft.com/office/officeart/2005/8/layout/vList2"/>
    <dgm:cxn modelId="{8AF911D9-8AC9-42C8-8D23-E520AE5775E6}" srcId="{B7E68359-8653-45AE-9D21-24639D68C134}" destId="{B27AE649-74AE-4F9E-AB6A-38EF5C29236B}" srcOrd="1" destOrd="0" parTransId="{C9A700CD-075E-4A5D-9269-F4FDE213E595}" sibTransId="{4345F2F5-79A1-4A99-81E5-CBBB7D9B792A}"/>
    <dgm:cxn modelId="{698543E9-7873-4BBF-B29E-6FEF1F47D79D}" srcId="{B7E68359-8653-45AE-9D21-24639D68C134}" destId="{113D76C9-62C4-4761-BBF4-7772AC27B25A}" srcOrd="0" destOrd="0" parTransId="{A5CDA06D-7CB1-4910-A833-6DE13CE28A40}" sibTransId="{75C4A99C-988D-4550-A673-F8C0A3852E1D}"/>
    <dgm:cxn modelId="{66C76DFD-D946-402A-A74A-8DEA158FCDA7}" type="presOf" srcId="{113D76C9-62C4-4761-BBF4-7772AC27B25A}" destId="{E3788DEF-F7EC-42EA-A50D-0A4D4717DCBC}" srcOrd="0" destOrd="0" presId="urn:microsoft.com/office/officeart/2005/8/layout/vList2"/>
    <dgm:cxn modelId="{B9CE9B79-64A2-447E-AFBF-91282169069B}" type="presParOf" srcId="{BEC9CEC1-3C28-465A-BC7C-CA48747376D3}" destId="{E3788DEF-F7EC-42EA-A50D-0A4D4717DCBC}" srcOrd="0" destOrd="0" presId="urn:microsoft.com/office/officeart/2005/8/layout/vList2"/>
    <dgm:cxn modelId="{D10290F2-8AF2-4BD0-8429-9D50EED1D6E7}" type="presParOf" srcId="{BEC9CEC1-3C28-465A-BC7C-CA48747376D3}" destId="{5C72EAE7-4E0F-4446-852E-7E05D1D9FAF3}" srcOrd="1" destOrd="0" presId="urn:microsoft.com/office/officeart/2005/8/layout/vList2"/>
    <dgm:cxn modelId="{53ECA3DA-3ADA-4B51-BB40-96F1147EEC52}" type="presParOf" srcId="{BEC9CEC1-3C28-465A-BC7C-CA48747376D3}" destId="{8CACE73B-F7AD-4BE5-B1A7-6A15977EBC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808A0C-230F-451C-8DBE-FD23CE6640D7}"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60671068-ECB7-4957-993E-565D790D53AA}">
      <dgm:prSet custT="1"/>
      <dgm:spPr/>
      <dgm:t>
        <a:bodyPr/>
        <a:lstStyle/>
        <a:p>
          <a:pPr rtl="0"/>
          <a:r>
            <a:rPr lang="en-US" sz="2400" dirty="0" smtClean="0"/>
            <a:t>No Easy Answer</a:t>
          </a:r>
          <a:endParaRPr lang="en-US" sz="2400" dirty="0"/>
        </a:p>
      </dgm:t>
    </dgm:pt>
    <dgm:pt modelId="{494B8E2E-F7B7-473A-A7CF-7DE7B05C49DC}" type="parTrans" cxnId="{C57DF9E0-1E20-4E0C-816C-36ED9AA918AF}">
      <dgm:prSet/>
      <dgm:spPr/>
      <dgm:t>
        <a:bodyPr/>
        <a:lstStyle/>
        <a:p>
          <a:endParaRPr lang="en-US"/>
        </a:p>
      </dgm:t>
    </dgm:pt>
    <dgm:pt modelId="{5C2CB60B-0734-4031-9B77-3512BE9AD8B0}" type="sibTrans" cxnId="{C57DF9E0-1E20-4E0C-816C-36ED9AA918AF}">
      <dgm:prSet/>
      <dgm:spPr/>
      <dgm:t>
        <a:bodyPr/>
        <a:lstStyle/>
        <a:p>
          <a:endParaRPr lang="en-US"/>
        </a:p>
      </dgm:t>
    </dgm:pt>
    <dgm:pt modelId="{8B94950F-3C0A-41CD-9245-FA2F6E54939C}">
      <dgm:prSet custT="1"/>
      <dgm:spPr/>
      <dgm:t>
        <a:bodyPr/>
        <a:lstStyle/>
        <a:p>
          <a:pPr rtl="0"/>
          <a:r>
            <a:rPr lang="en-US" sz="2000" b="0" dirty="0" smtClean="0"/>
            <a:t>Ability to negotiate a fair allocation of risk (not just for defense and indemnity—but every aspect of the contract) depends on relative bargaining power of the parties</a:t>
          </a:r>
          <a:endParaRPr lang="en-US" sz="2000" b="0" dirty="0"/>
        </a:p>
      </dgm:t>
    </dgm:pt>
    <dgm:pt modelId="{566801B7-E236-4E64-96D6-81ECA89A105B}" type="parTrans" cxnId="{06EBCCB6-B57F-4B12-84D6-8DE9E6B13C26}">
      <dgm:prSet/>
      <dgm:spPr/>
      <dgm:t>
        <a:bodyPr/>
        <a:lstStyle/>
        <a:p>
          <a:endParaRPr lang="en-US"/>
        </a:p>
      </dgm:t>
    </dgm:pt>
    <dgm:pt modelId="{572D961D-60A2-4E84-8D60-190BBE399E23}" type="sibTrans" cxnId="{06EBCCB6-B57F-4B12-84D6-8DE9E6B13C26}">
      <dgm:prSet/>
      <dgm:spPr/>
      <dgm:t>
        <a:bodyPr/>
        <a:lstStyle/>
        <a:p>
          <a:endParaRPr lang="en-US"/>
        </a:p>
      </dgm:t>
    </dgm:pt>
    <dgm:pt modelId="{2150FAE4-5BDC-43C6-B11D-B458C32F0EF7}">
      <dgm:prSet custT="1"/>
      <dgm:spPr/>
      <dgm:t>
        <a:bodyPr/>
        <a:lstStyle/>
        <a:p>
          <a:pPr rtl="0"/>
          <a:r>
            <a:rPr lang="en-US" sz="2400" dirty="0" smtClean="0"/>
            <a:t>How bad do you need the job?</a:t>
          </a:r>
          <a:endParaRPr lang="en-US" sz="2400" dirty="0"/>
        </a:p>
      </dgm:t>
    </dgm:pt>
    <dgm:pt modelId="{E0169973-A304-4979-A2EC-3D9688D091B1}" type="parTrans" cxnId="{B153FE5F-26E4-495E-8C41-98DFF2FDB3B2}">
      <dgm:prSet/>
      <dgm:spPr/>
      <dgm:t>
        <a:bodyPr/>
        <a:lstStyle/>
        <a:p>
          <a:endParaRPr lang="en-US"/>
        </a:p>
      </dgm:t>
    </dgm:pt>
    <dgm:pt modelId="{584FD12D-A998-4897-8E9F-43C9DA9AB99E}" type="sibTrans" cxnId="{B153FE5F-26E4-495E-8C41-98DFF2FDB3B2}">
      <dgm:prSet/>
      <dgm:spPr/>
      <dgm:t>
        <a:bodyPr/>
        <a:lstStyle/>
        <a:p>
          <a:endParaRPr lang="en-US"/>
        </a:p>
      </dgm:t>
    </dgm:pt>
    <dgm:pt modelId="{6FE54BD1-96C5-4465-BBEC-3D5386D93B1A}">
      <dgm:prSet custT="1"/>
      <dgm:spPr/>
      <dgm:t>
        <a:bodyPr/>
        <a:lstStyle/>
        <a:p>
          <a:pPr rtl="0"/>
          <a:r>
            <a:rPr lang="en-US" sz="2400" dirty="0" smtClean="0"/>
            <a:t>How bad does your client want you?</a:t>
          </a:r>
          <a:endParaRPr lang="en-US" sz="2400" dirty="0"/>
        </a:p>
      </dgm:t>
    </dgm:pt>
    <dgm:pt modelId="{78545FD2-EEC0-4B32-86C7-BD63E9B0E131}" type="parTrans" cxnId="{D97B69C4-6679-44B3-8C50-0E0DFC89D193}">
      <dgm:prSet/>
      <dgm:spPr/>
      <dgm:t>
        <a:bodyPr/>
        <a:lstStyle/>
        <a:p>
          <a:endParaRPr lang="en-US"/>
        </a:p>
      </dgm:t>
    </dgm:pt>
    <dgm:pt modelId="{C95ED98D-377D-4D38-A14D-B776C25D0ACB}" type="sibTrans" cxnId="{D97B69C4-6679-44B3-8C50-0E0DFC89D193}">
      <dgm:prSet/>
      <dgm:spPr/>
      <dgm:t>
        <a:bodyPr/>
        <a:lstStyle/>
        <a:p>
          <a:endParaRPr lang="en-US"/>
        </a:p>
      </dgm:t>
    </dgm:pt>
    <dgm:pt modelId="{917ECBBD-A96D-40B8-8AFD-C9004908756B}">
      <dgm:prSet custT="1"/>
      <dgm:spPr/>
      <dgm:t>
        <a:bodyPr/>
        <a:lstStyle/>
        <a:p>
          <a:pPr rtl="0"/>
          <a:r>
            <a:rPr lang="en-US" sz="2400" dirty="0" smtClean="0"/>
            <a:t>Are you willing to walk away? </a:t>
          </a:r>
          <a:endParaRPr lang="en-US" sz="2400" dirty="0"/>
        </a:p>
      </dgm:t>
    </dgm:pt>
    <dgm:pt modelId="{090EED72-E107-485B-85F0-490F4191326B}" type="parTrans" cxnId="{6CC70AA3-659D-44F8-8B69-02B711FCEA8B}">
      <dgm:prSet/>
      <dgm:spPr/>
      <dgm:t>
        <a:bodyPr/>
        <a:lstStyle/>
        <a:p>
          <a:endParaRPr lang="en-US"/>
        </a:p>
      </dgm:t>
    </dgm:pt>
    <dgm:pt modelId="{6CFDD2F1-56F5-49B5-88E6-D01ACF9EDCE2}" type="sibTrans" cxnId="{6CC70AA3-659D-44F8-8B69-02B711FCEA8B}">
      <dgm:prSet/>
      <dgm:spPr/>
      <dgm:t>
        <a:bodyPr/>
        <a:lstStyle/>
        <a:p>
          <a:endParaRPr lang="en-US"/>
        </a:p>
      </dgm:t>
    </dgm:pt>
    <dgm:pt modelId="{C8E7AACC-47F6-47CC-9A4D-B92DC9F62A66}">
      <dgm:prSet custT="1"/>
      <dgm:spPr/>
      <dgm:t>
        <a:bodyPr/>
        <a:lstStyle/>
        <a:p>
          <a:pPr rtl="0"/>
          <a:r>
            <a:rPr lang="en-US" sz="2400" dirty="0" smtClean="0"/>
            <a:t>Are you a doormat?</a:t>
          </a:r>
          <a:endParaRPr lang="en-US" sz="2400" dirty="0"/>
        </a:p>
      </dgm:t>
    </dgm:pt>
    <dgm:pt modelId="{4AEC3A5A-72F8-4EF9-A555-301276410CC7}" type="parTrans" cxnId="{DFA6D8F2-D64E-4373-AF8D-CAB6D1637D17}">
      <dgm:prSet/>
      <dgm:spPr/>
      <dgm:t>
        <a:bodyPr/>
        <a:lstStyle/>
        <a:p>
          <a:endParaRPr lang="en-US"/>
        </a:p>
      </dgm:t>
    </dgm:pt>
    <dgm:pt modelId="{6239519E-BD4A-4F1E-ABAD-A64CCD6E415F}" type="sibTrans" cxnId="{DFA6D8F2-D64E-4373-AF8D-CAB6D1637D17}">
      <dgm:prSet/>
      <dgm:spPr/>
      <dgm:t>
        <a:bodyPr/>
        <a:lstStyle/>
        <a:p>
          <a:endParaRPr lang="en-US"/>
        </a:p>
      </dgm:t>
    </dgm:pt>
    <dgm:pt modelId="{6204A980-1C04-4264-AAA9-5FABBD8FE272}">
      <dgm:prSet custT="1"/>
      <dgm:spPr/>
      <dgm:t>
        <a:bodyPr/>
        <a:lstStyle/>
        <a:p>
          <a:pPr rtl="0"/>
          <a:r>
            <a:rPr lang="en-US" sz="2400" dirty="0" smtClean="0"/>
            <a:t>If you don’t ask, you don’t get!</a:t>
          </a:r>
          <a:endParaRPr lang="en-US" sz="2400" dirty="0"/>
        </a:p>
      </dgm:t>
    </dgm:pt>
    <dgm:pt modelId="{C182CBAE-2DB8-48B3-9AAF-4D1D06223B8F}" type="parTrans" cxnId="{A990CE68-8DDF-4C1D-8364-3438AA8B90B6}">
      <dgm:prSet/>
      <dgm:spPr/>
      <dgm:t>
        <a:bodyPr/>
        <a:lstStyle/>
        <a:p>
          <a:endParaRPr lang="en-US"/>
        </a:p>
      </dgm:t>
    </dgm:pt>
    <dgm:pt modelId="{97946109-C21F-46DC-AA4C-CEB731E9C5F7}" type="sibTrans" cxnId="{A990CE68-8DDF-4C1D-8364-3438AA8B90B6}">
      <dgm:prSet/>
      <dgm:spPr/>
      <dgm:t>
        <a:bodyPr/>
        <a:lstStyle/>
        <a:p>
          <a:endParaRPr lang="en-US"/>
        </a:p>
      </dgm:t>
    </dgm:pt>
    <dgm:pt modelId="{404BA7B0-3A62-45F2-830A-BD1726855F1B}" type="pres">
      <dgm:prSet presAssocID="{0C808A0C-230F-451C-8DBE-FD23CE6640D7}" presName="linear" presStyleCnt="0">
        <dgm:presLayoutVars>
          <dgm:animLvl val="lvl"/>
          <dgm:resizeHandles val="exact"/>
        </dgm:presLayoutVars>
      </dgm:prSet>
      <dgm:spPr/>
      <dgm:t>
        <a:bodyPr/>
        <a:lstStyle/>
        <a:p>
          <a:endParaRPr lang="en-US"/>
        </a:p>
      </dgm:t>
    </dgm:pt>
    <dgm:pt modelId="{8844C902-FEF6-4ECB-9CAB-B6B54472EC82}" type="pres">
      <dgm:prSet presAssocID="{60671068-ECB7-4957-993E-565D790D53AA}" presName="parentText" presStyleLbl="node1" presStyleIdx="0" presStyleCnt="7">
        <dgm:presLayoutVars>
          <dgm:chMax val="0"/>
          <dgm:bulletEnabled val="1"/>
        </dgm:presLayoutVars>
      </dgm:prSet>
      <dgm:spPr/>
      <dgm:t>
        <a:bodyPr/>
        <a:lstStyle/>
        <a:p>
          <a:endParaRPr lang="en-US"/>
        </a:p>
      </dgm:t>
    </dgm:pt>
    <dgm:pt modelId="{A4BE95BC-1FBE-42C7-B5F7-FC039A3CEB16}" type="pres">
      <dgm:prSet presAssocID="{5C2CB60B-0734-4031-9B77-3512BE9AD8B0}" presName="spacer" presStyleCnt="0"/>
      <dgm:spPr/>
      <dgm:t>
        <a:bodyPr/>
        <a:lstStyle/>
        <a:p>
          <a:endParaRPr lang="en-US"/>
        </a:p>
      </dgm:t>
    </dgm:pt>
    <dgm:pt modelId="{218F3AD6-1509-4932-AB3C-861F05448DAF}" type="pres">
      <dgm:prSet presAssocID="{8B94950F-3C0A-41CD-9245-FA2F6E54939C}" presName="parentText" presStyleLbl="node1" presStyleIdx="1" presStyleCnt="7">
        <dgm:presLayoutVars>
          <dgm:chMax val="0"/>
          <dgm:bulletEnabled val="1"/>
        </dgm:presLayoutVars>
      </dgm:prSet>
      <dgm:spPr/>
      <dgm:t>
        <a:bodyPr/>
        <a:lstStyle/>
        <a:p>
          <a:endParaRPr lang="en-US"/>
        </a:p>
      </dgm:t>
    </dgm:pt>
    <dgm:pt modelId="{1A54A584-F32A-4DD1-8FA0-6C1CE33A5696}" type="pres">
      <dgm:prSet presAssocID="{572D961D-60A2-4E84-8D60-190BBE399E23}" presName="spacer" presStyleCnt="0"/>
      <dgm:spPr/>
      <dgm:t>
        <a:bodyPr/>
        <a:lstStyle/>
        <a:p>
          <a:endParaRPr lang="en-US"/>
        </a:p>
      </dgm:t>
    </dgm:pt>
    <dgm:pt modelId="{FE15F8DC-22A6-4AB2-8080-06AF2326DB63}" type="pres">
      <dgm:prSet presAssocID="{2150FAE4-5BDC-43C6-B11D-B458C32F0EF7}" presName="parentText" presStyleLbl="node1" presStyleIdx="2" presStyleCnt="7">
        <dgm:presLayoutVars>
          <dgm:chMax val="0"/>
          <dgm:bulletEnabled val="1"/>
        </dgm:presLayoutVars>
      </dgm:prSet>
      <dgm:spPr/>
      <dgm:t>
        <a:bodyPr/>
        <a:lstStyle/>
        <a:p>
          <a:endParaRPr lang="en-US"/>
        </a:p>
      </dgm:t>
    </dgm:pt>
    <dgm:pt modelId="{73EC53A9-80BF-4297-ACFA-1C719DA0F66D}" type="pres">
      <dgm:prSet presAssocID="{584FD12D-A998-4897-8E9F-43C9DA9AB99E}" presName="spacer" presStyleCnt="0"/>
      <dgm:spPr/>
      <dgm:t>
        <a:bodyPr/>
        <a:lstStyle/>
        <a:p>
          <a:endParaRPr lang="en-US"/>
        </a:p>
      </dgm:t>
    </dgm:pt>
    <dgm:pt modelId="{6099CA21-A912-4A82-9580-F8D4B58CDB13}" type="pres">
      <dgm:prSet presAssocID="{6FE54BD1-96C5-4465-BBEC-3D5386D93B1A}" presName="parentText" presStyleLbl="node1" presStyleIdx="3" presStyleCnt="7">
        <dgm:presLayoutVars>
          <dgm:chMax val="0"/>
          <dgm:bulletEnabled val="1"/>
        </dgm:presLayoutVars>
      </dgm:prSet>
      <dgm:spPr/>
      <dgm:t>
        <a:bodyPr/>
        <a:lstStyle/>
        <a:p>
          <a:endParaRPr lang="en-US"/>
        </a:p>
      </dgm:t>
    </dgm:pt>
    <dgm:pt modelId="{8681DB54-D2CD-40FE-A7DE-9B944C70141D}" type="pres">
      <dgm:prSet presAssocID="{C95ED98D-377D-4D38-A14D-B776C25D0ACB}" presName="spacer" presStyleCnt="0"/>
      <dgm:spPr/>
      <dgm:t>
        <a:bodyPr/>
        <a:lstStyle/>
        <a:p>
          <a:endParaRPr lang="en-US"/>
        </a:p>
      </dgm:t>
    </dgm:pt>
    <dgm:pt modelId="{B01A06A9-8C89-4435-AE64-95FB9F506343}" type="pres">
      <dgm:prSet presAssocID="{917ECBBD-A96D-40B8-8AFD-C9004908756B}" presName="parentText" presStyleLbl="node1" presStyleIdx="4" presStyleCnt="7">
        <dgm:presLayoutVars>
          <dgm:chMax val="0"/>
          <dgm:bulletEnabled val="1"/>
        </dgm:presLayoutVars>
      </dgm:prSet>
      <dgm:spPr/>
      <dgm:t>
        <a:bodyPr/>
        <a:lstStyle/>
        <a:p>
          <a:endParaRPr lang="en-US"/>
        </a:p>
      </dgm:t>
    </dgm:pt>
    <dgm:pt modelId="{1493DFDF-2246-4A47-BCCB-BEAF449BA3BF}" type="pres">
      <dgm:prSet presAssocID="{6CFDD2F1-56F5-49B5-88E6-D01ACF9EDCE2}" presName="spacer" presStyleCnt="0"/>
      <dgm:spPr/>
      <dgm:t>
        <a:bodyPr/>
        <a:lstStyle/>
        <a:p>
          <a:endParaRPr lang="en-US"/>
        </a:p>
      </dgm:t>
    </dgm:pt>
    <dgm:pt modelId="{7A6CFDAE-710E-443B-8BA3-E68ACD8503B8}" type="pres">
      <dgm:prSet presAssocID="{C8E7AACC-47F6-47CC-9A4D-B92DC9F62A66}" presName="parentText" presStyleLbl="node1" presStyleIdx="5" presStyleCnt="7">
        <dgm:presLayoutVars>
          <dgm:chMax val="0"/>
          <dgm:bulletEnabled val="1"/>
        </dgm:presLayoutVars>
      </dgm:prSet>
      <dgm:spPr/>
      <dgm:t>
        <a:bodyPr/>
        <a:lstStyle/>
        <a:p>
          <a:endParaRPr lang="en-US"/>
        </a:p>
      </dgm:t>
    </dgm:pt>
    <dgm:pt modelId="{F9B42CF1-435B-4C37-B3F3-378CADADE78C}" type="pres">
      <dgm:prSet presAssocID="{6239519E-BD4A-4F1E-ABAD-A64CCD6E415F}" presName="spacer" presStyleCnt="0"/>
      <dgm:spPr/>
      <dgm:t>
        <a:bodyPr/>
        <a:lstStyle/>
        <a:p>
          <a:endParaRPr lang="en-US"/>
        </a:p>
      </dgm:t>
    </dgm:pt>
    <dgm:pt modelId="{797AEC7B-3D2D-48F8-8D22-EEA75758AC76}" type="pres">
      <dgm:prSet presAssocID="{6204A980-1C04-4264-AAA9-5FABBD8FE272}" presName="parentText" presStyleLbl="node1" presStyleIdx="6" presStyleCnt="7">
        <dgm:presLayoutVars>
          <dgm:chMax val="0"/>
          <dgm:bulletEnabled val="1"/>
        </dgm:presLayoutVars>
      </dgm:prSet>
      <dgm:spPr/>
      <dgm:t>
        <a:bodyPr/>
        <a:lstStyle/>
        <a:p>
          <a:endParaRPr lang="en-US"/>
        </a:p>
      </dgm:t>
    </dgm:pt>
  </dgm:ptLst>
  <dgm:cxnLst>
    <dgm:cxn modelId="{45CD666E-761B-4E9C-B989-BD656A539120}" type="presOf" srcId="{6204A980-1C04-4264-AAA9-5FABBD8FE272}" destId="{797AEC7B-3D2D-48F8-8D22-EEA75758AC76}" srcOrd="0" destOrd="0" presId="urn:microsoft.com/office/officeart/2005/8/layout/vList2"/>
    <dgm:cxn modelId="{B153FE5F-26E4-495E-8C41-98DFF2FDB3B2}" srcId="{0C808A0C-230F-451C-8DBE-FD23CE6640D7}" destId="{2150FAE4-5BDC-43C6-B11D-B458C32F0EF7}" srcOrd="2" destOrd="0" parTransId="{E0169973-A304-4979-A2EC-3D9688D091B1}" sibTransId="{584FD12D-A998-4897-8E9F-43C9DA9AB99E}"/>
    <dgm:cxn modelId="{17F767E3-092B-4C2B-B9A5-B18CF4FE12B8}" type="presOf" srcId="{8B94950F-3C0A-41CD-9245-FA2F6E54939C}" destId="{218F3AD6-1509-4932-AB3C-861F05448DAF}" srcOrd="0" destOrd="0" presId="urn:microsoft.com/office/officeart/2005/8/layout/vList2"/>
    <dgm:cxn modelId="{50F2DB50-D0F5-4A01-A431-BC098A5207A1}" type="presOf" srcId="{917ECBBD-A96D-40B8-8AFD-C9004908756B}" destId="{B01A06A9-8C89-4435-AE64-95FB9F506343}" srcOrd="0" destOrd="0" presId="urn:microsoft.com/office/officeart/2005/8/layout/vList2"/>
    <dgm:cxn modelId="{06EBCCB6-B57F-4B12-84D6-8DE9E6B13C26}" srcId="{0C808A0C-230F-451C-8DBE-FD23CE6640D7}" destId="{8B94950F-3C0A-41CD-9245-FA2F6E54939C}" srcOrd="1" destOrd="0" parTransId="{566801B7-E236-4E64-96D6-81ECA89A105B}" sibTransId="{572D961D-60A2-4E84-8D60-190BBE399E23}"/>
    <dgm:cxn modelId="{CBB922F3-36EE-4DFC-868A-F4D39A87CE26}" type="presOf" srcId="{C8E7AACC-47F6-47CC-9A4D-B92DC9F62A66}" destId="{7A6CFDAE-710E-443B-8BA3-E68ACD8503B8}" srcOrd="0" destOrd="0" presId="urn:microsoft.com/office/officeart/2005/8/layout/vList2"/>
    <dgm:cxn modelId="{DFA6D8F2-D64E-4373-AF8D-CAB6D1637D17}" srcId="{0C808A0C-230F-451C-8DBE-FD23CE6640D7}" destId="{C8E7AACC-47F6-47CC-9A4D-B92DC9F62A66}" srcOrd="5" destOrd="0" parTransId="{4AEC3A5A-72F8-4EF9-A555-301276410CC7}" sibTransId="{6239519E-BD4A-4F1E-ABAD-A64CCD6E415F}"/>
    <dgm:cxn modelId="{86BC6CD8-2709-4C1D-A566-D711036543F8}" type="presOf" srcId="{0C808A0C-230F-451C-8DBE-FD23CE6640D7}" destId="{404BA7B0-3A62-45F2-830A-BD1726855F1B}" srcOrd="0" destOrd="0" presId="urn:microsoft.com/office/officeart/2005/8/layout/vList2"/>
    <dgm:cxn modelId="{C57DF9E0-1E20-4E0C-816C-36ED9AA918AF}" srcId="{0C808A0C-230F-451C-8DBE-FD23CE6640D7}" destId="{60671068-ECB7-4957-993E-565D790D53AA}" srcOrd="0" destOrd="0" parTransId="{494B8E2E-F7B7-473A-A7CF-7DE7B05C49DC}" sibTransId="{5C2CB60B-0734-4031-9B77-3512BE9AD8B0}"/>
    <dgm:cxn modelId="{6096C2C8-6CAB-47FE-9A8C-69B009106054}" type="presOf" srcId="{2150FAE4-5BDC-43C6-B11D-B458C32F0EF7}" destId="{FE15F8DC-22A6-4AB2-8080-06AF2326DB63}" srcOrd="0" destOrd="0" presId="urn:microsoft.com/office/officeart/2005/8/layout/vList2"/>
    <dgm:cxn modelId="{D97B69C4-6679-44B3-8C50-0E0DFC89D193}" srcId="{0C808A0C-230F-451C-8DBE-FD23CE6640D7}" destId="{6FE54BD1-96C5-4465-BBEC-3D5386D93B1A}" srcOrd="3" destOrd="0" parTransId="{78545FD2-EEC0-4B32-86C7-BD63E9B0E131}" sibTransId="{C95ED98D-377D-4D38-A14D-B776C25D0ACB}"/>
    <dgm:cxn modelId="{6CC70AA3-659D-44F8-8B69-02B711FCEA8B}" srcId="{0C808A0C-230F-451C-8DBE-FD23CE6640D7}" destId="{917ECBBD-A96D-40B8-8AFD-C9004908756B}" srcOrd="4" destOrd="0" parTransId="{090EED72-E107-485B-85F0-490F4191326B}" sibTransId="{6CFDD2F1-56F5-49B5-88E6-D01ACF9EDCE2}"/>
    <dgm:cxn modelId="{A990CE68-8DDF-4C1D-8364-3438AA8B90B6}" srcId="{0C808A0C-230F-451C-8DBE-FD23CE6640D7}" destId="{6204A980-1C04-4264-AAA9-5FABBD8FE272}" srcOrd="6" destOrd="0" parTransId="{C182CBAE-2DB8-48B3-9AAF-4D1D06223B8F}" sibTransId="{97946109-C21F-46DC-AA4C-CEB731E9C5F7}"/>
    <dgm:cxn modelId="{28691BF8-953B-450F-AB01-C06AE6FA4227}" type="presOf" srcId="{60671068-ECB7-4957-993E-565D790D53AA}" destId="{8844C902-FEF6-4ECB-9CAB-B6B54472EC82}" srcOrd="0" destOrd="0" presId="urn:microsoft.com/office/officeart/2005/8/layout/vList2"/>
    <dgm:cxn modelId="{3426708D-0060-46F6-92AF-D1A9E3124B94}" type="presOf" srcId="{6FE54BD1-96C5-4465-BBEC-3D5386D93B1A}" destId="{6099CA21-A912-4A82-9580-F8D4B58CDB13}" srcOrd="0" destOrd="0" presId="urn:microsoft.com/office/officeart/2005/8/layout/vList2"/>
    <dgm:cxn modelId="{B008318B-0FED-4B92-9E15-08D56012D04E}" type="presParOf" srcId="{404BA7B0-3A62-45F2-830A-BD1726855F1B}" destId="{8844C902-FEF6-4ECB-9CAB-B6B54472EC82}" srcOrd="0" destOrd="0" presId="urn:microsoft.com/office/officeart/2005/8/layout/vList2"/>
    <dgm:cxn modelId="{2870AD7A-F44B-4A36-BDE6-4AE6B11CEE39}" type="presParOf" srcId="{404BA7B0-3A62-45F2-830A-BD1726855F1B}" destId="{A4BE95BC-1FBE-42C7-B5F7-FC039A3CEB16}" srcOrd="1" destOrd="0" presId="urn:microsoft.com/office/officeart/2005/8/layout/vList2"/>
    <dgm:cxn modelId="{282B8E97-EE5B-4131-9580-2D0D20652B8F}" type="presParOf" srcId="{404BA7B0-3A62-45F2-830A-BD1726855F1B}" destId="{218F3AD6-1509-4932-AB3C-861F05448DAF}" srcOrd="2" destOrd="0" presId="urn:microsoft.com/office/officeart/2005/8/layout/vList2"/>
    <dgm:cxn modelId="{BF808701-7E9E-4FD6-9A19-AA60A9BF9306}" type="presParOf" srcId="{404BA7B0-3A62-45F2-830A-BD1726855F1B}" destId="{1A54A584-F32A-4DD1-8FA0-6C1CE33A5696}" srcOrd="3" destOrd="0" presId="urn:microsoft.com/office/officeart/2005/8/layout/vList2"/>
    <dgm:cxn modelId="{F984CE50-A25D-4BC9-A456-5266443A455C}" type="presParOf" srcId="{404BA7B0-3A62-45F2-830A-BD1726855F1B}" destId="{FE15F8DC-22A6-4AB2-8080-06AF2326DB63}" srcOrd="4" destOrd="0" presId="urn:microsoft.com/office/officeart/2005/8/layout/vList2"/>
    <dgm:cxn modelId="{41323C09-306C-4E6A-B307-2F0B5AB1C8F2}" type="presParOf" srcId="{404BA7B0-3A62-45F2-830A-BD1726855F1B}" destId="{73EC53A9-80BF-4297-ACFA-1C719DA0F66D}" srcOrd="5" destOrd="0" presId="urn:microsoft.com/office/officeart/2005/8/layout/vList2"/>
    <dgm:cxn modelId="{8C192472-FF4A-4555-B985-B75B4580B0F4}" type="presParOf" srcId="{404BA7B0-3A62-45F2-830A-BD1726855F1B}" destId="{6099CA21-A912-4A82-9580-F8D4B58CDB13}" srcOrd="6" destOrd="0" presId="urn:microsoft.com/office/officeart/2005/8/layout/vList2"/>
    <dgm:cxn modelId="{7A84086B-9AAE-48D3-BDE0-D0A0A41EEE78}" type="presParOf" srcId="{404BA7B0-3A62-45F2-830A-BD1726855F1B}" destId="{8681DB54-D2CD-40FE-A7DE-9B944C70141D}" srcOrd="7" destOrd="0" presId="urn:microsoft.com/office/officeart/2005/8/layout/vList2"/>
    <dgm:cxn modelId="{68CF38A9-2555-41E0-9BD3-59E0EAD64A13}" type="presParOf" srcId="{404BA7B0-3A62-45F2-830A-BD1726855F1B}" destId="{B01A06A9-8C89-4435-AE64-95FB9F506343}" srcOrd="8" destOrd="0" presId="urn:microsoft.com/office/officeart/2005/8/layout/vList2"/>
    <dgm:cxn modelId="{47B35823-71A7-4AF8-85C6-EAC8E6DFC402}" type="presParOf" srcId="{404BA7B0-3A62-45F2-830A-BD1726855F1B}" destId="{1493DFDF-2246-4A47-BCCB-BEAF449BA3BF}" srcOrd="9" destOrd="0" presId="urn:microsoft.com/office/officeart/2005/8/layout/vList2"/>
    <dgm:cxn modelId="{ABF88BFB-3050-4D81-ACAE-20D375D5285D}" type="presParOf" srcId="{404BA7B0-3A62-45F2-830A-BD1726855F1B}" destId="{7A6CFDAE-710E-443B-8BA3-E68ACD8503B8}" srcOrd="10" destOrd="0" presId="urn:microsoft.com/office/officeart/2005/8/layout/vList2"/>
    <dgm:cxn modelId="{F05DD675-737A-41CB-B6F0-8A4104E9F201}" type="presParOf" srcId="{404BA7B0-3A62-45F2-830A-BD1726855F1B}" destId="{F9B42CF1-435B-4C37-B3F3-378CADADE78C}" srcOrd="11" destOrd="0" presId="urn:microsoft.com/office/officeart/2005/8/layout/vList2"/>
    <dgm:cxn modelId="{F89A0DA9-FA3D-4C6C-84D7-DA29C1807FB6}" type="presParOf" srcId="{404BA7B0-3A62-45F2-830A-BD1726855F1B}" destId="{797AEC7B-3D2D-48F8-8D22-EEA75758AC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75A5E2-7C69-4CEE-8CCD-2C291B003950}" type="doc">
      <dgm:prSet loTypeId="urn:microsoft.com/office/officeart/2005/8/layout/hList1" loCatId="list" qsTypeId="urn:microsoft.com/office/officeart/2005/8/quickstyle/simple3" qsCatId="simple" csTypeId="urn:microsoft.com/office/officeart/2005/8/colors/accent0_3" csCatId="mainScheme" phldr="1"/>
      <dgm:spPr/>
      <dgm:t>
        <a:bodyPr/>
        <a:lstStyle/>
        <a:p>
          <a:endParaRPr lang="en-US"/>
        </a:p>
      </dgm:t>
    </dgm:pt>
    <dgm:pt modelId="{98BFBCCF-E582-41A3-AA17-0246A16C3759}">
      <dgm:prSet/>
      <dgm:spPr/>
      <dgm:t>
        <a:bodyPr/>
        <a:lstStyle/>
        <a:p>
          <a:pPr rtl="0"/>
          <a:endParaRPr lang="en-US" dirty="0"/>
        </a:p>
      </dgm:t>
    </dgm:pt>
    <dgm:pt modelId="{4C7029BD-F9B5-404D-8404-9F11D49E81B0}" type="parTrans" cxnId="{3137972C-6289-4507-B486-4D194AA3C7E8}">
      <dgm:prSet/>
      <dgm:spPr/>
      <dgm:t>
        <a:bodyPr/>
        <a:lstStyle/>
        <a:p>
          <a:endParaRPr lang="en-US"/>
        </a:p>
      </dgm:t>
    </dgm:pt>
    <dgm:pt modelId="{EA2FF256-3017-4B8C-92FF-D4844EA78063}" type="sibTrans" cxnId="{3137972C-6289-4507-B486-4D194AA3C7E8}">
      <dgm:prSet/>
      <dgm:spPr/>
      <dgm:t>
        <a:bodyPr/>
        <a:lstStyle/>
        <a:p>
          <a:endParaRPr lang="en-US"/>
        </a:p>
      </dgm:t>
    </dgm:pt>
    <dgm:pt modelId="{BF03859C-A48D-4A9B-B4D0-AEE387AC15AD}">
      <dgm:prSet custT="1"/>
      <dgm:spPr/>
      <dgm:t>
        <a:bodyPr/>
        <a:lstStyle/>
        <a:p>
          <a:pPr rtl="0"/>
          <a:r>
            <a:rPr lang="en-US" sz="2400" dirty="0" smtClean="0"/>
            <a:t>Consult or discuss with your lawyer or broker to help negotiate</a:t>
          </a:r>
          <a:endParaRPr lang="en-US" sz="2400" dirty="0"/>
        </a:p>
      </dgm:t>
    </dgm:pt>
    <dgm:pt modelId="{6B72981A-E773-40C3-A498-7C15C16DCEAE}" type="parTrans" cxnId="{DE3CBE1D-5787-4F24-BAD3-53DFE6E4D10D}">
      <dgm:prSet/>
      <dgm:spPr/>
      <dgm:t>
        <a:bodyPr/>
        <a:lstStyle/>
        <a:p>
          <a:endParaRPr lang="en-US"/>
        </a:p>
      </dgm:t>
    </dgm:pt>
    <dgm:pt modelId="{7989F3B9-01FE-47CC-98F7-EB4261744622}" type="sibTrans" cxnId="{DE3CBE1D-5787-4F24-BAD3-53DFE6E4D10D}">
      <dgm:prSet/>
      <dgm:spPr/>
      <dgm:t>
        <a:bodyPr/>
        <a:lstStyle/>
        <a:p>
          <a:endParaRPr lang="en-US"/>
        </a:p>
      </dgm:t>
    </dgm:pt>
    <dgm:pt modelId="{99942639-F97E-4204-9C85-9B06095D74C7}">
      <dgm:prSet custT="1"/>
      <dgm:spPr/>
      <dgm:t>
        <a:bodyPr/>
        <a:lstStyle/>
        <a:p>
          <a:pPr rtl="0"/>
          <a:r>
            <a:rPr lang="en-US" sz="2400" dirty="0" smtClean="0"/>
            <a:t>Suggest a bifurcated indemnity provision</a:t>
          </a:r>
          <a:endParaRPr lang="en-US" sz="2400" dirty="0"/>
        </a:p>
      </dgm:t>
    </dgm:pt>
    <dgm:pt modelId="{A0345CEC-84C0-4E32-80D0-BB308A58C8A2}" type="parTrans" cxnId="{8E4783B4-F5DA-47CA-92C2-CEC7ECF29ED8}">
      <dgm:prSet/>
      <dgm:spPr/>
      <dgm:t>
        <a:bodyPr/>
        <a:lstStyle/>
        <a:p>
          <a:endParaRPr lang="en-US"/>
        </a:p>
      </dgm:t>
    </dgm:pt>
    <dgm:pt modelId="{1DCC1E5B-7438-4F5A-B7E3-1D20BC678E4D}" type="sibTrans" cxnId="{8E4783B4-F5DA-47CA-92C2-CEC7ECF29ED8}">
      <dgm:prSet/>
      <dgm:spPr/>
      <dgm:t>
        <a:bodyPr/>
        <a:lstStyle/>
        <a:p>
          <a:endParaRPr lang="en-US"/>
        </a:p>
      </dgm:t>
    </dgm:pt>
    <dgm:pt modelId="{1FDE1D97-B5D4-468A-B846-9FC3361DE3CD}">
      <dgm:prSet custT="1"/>
      <dgm:spPr/>
      <dgm:t>
        <a:bodyPr/>
        <a:lstStyle/>
        <a:p>
          <a:pPr rtl="0"/>
          <a:r>
            <a:rPr lang="en-US" sz="2400" dirty="0" smtClean="0"/>
            <a:t>Defense obligation ok for general liability---will be covered under GL policy</a:t>
          </a:r>
          <a:endParaRPr lang="en-US" sz="2400" dirty="0"/>
        </a:p>
      </dgm:t>
    </dgm:pt>
    <dgm:pt modelId="{017EE25D-E9A7-4C62-BD15-D081AFF043AC}" type="parTrans" cxnId="{3DB7AB50-8C37-4207-A855-6BBDB254E14C}">
      <dgm:prSet/>
      <dgm:spPr/>
      <dgm:t>
        <a:bodyPr/>
        <a:lstStyle/>
        <a:p>
          <a:endParaRPr lang="en-US"/>
        </a:p>
      </dgm:t>
    </dgm:pt>
    <dgm:pt modelId="{AE7D466B-260B-4771-BE63-1A8D414852D9}" type="sibTrans" cxnId="{3DB7AB50-8C37-4207-A855-6BBDB254E14C}">
      <dgm:prSet/>
      <dgm:spPr/>
      <dgm:t>
        <a:bodyPr/>
        <a:lstStyle/>
        <a:p>
          <a:endParaRPr lang="en-US"/>
        </a:p>
      </dgm:t>
    </dgm:pt>
    <dgm:pt modelId="{C49D4396-6DB0-43F2-9CC8-F15169E5DBAF}">
      <dgm:prSet custT="1"/>
      <dgm:spPr/>
      <dgm:t>
        <a:bodyPr/>
        <a:lstStyle/>
        <a:p>
          <a:pPr rtl="0"/>
          <a:r>
            <a:rPr lang="en-US" sz="2400" dirty="0" smtClean="0"/>
            <a:t>Defense obligation </a:t>
          </a:r>
          <a:r>
            <a:rPr lang="en-US" sz="2400" u="sng" dirty="0" smtClean="0"/>
            <a:t>not</a:t>
          </a:r>
          <a:r>
            <a:rPr lang="en-US" sz="2400" dirty="0" smtClean="0"/>
            <a:t> ok for professional liability---will </a:t>
          </a:r>
          <a:r>
            <a:rPr lang="en-US" sz="2400" u="sng" dirty="0" smtClean="0"/>
            <a:t>not</a:t>
          </a:r>
          <a:r>
            <a:rPr lang="en-US" sz="2400" dirty="0" smtClean="0"/>
            <a:t> be covered under PL policy</a:t>
          </a:r>
          <a:endParaRPr lang="en-US" sz="2400" dirty="0"/>
        </a:p>
      </dgm:t>
    </dgm:pt>
    <dgm:pt modelId="{DBF1FF1D-901A-44D5-86F3-4FCD75CDAD3A}" type="parTrans" cxnId="{5AD57C9E-26A1-42A1-92BA-F9E8ECB55E0C}">
      <dgm:prSet/>
      <dgm:spPr/>
      <dgm:t>
        <a:bodyPr/>
        <a:lstStyle/>
        <a:p>
          <a:endParaRPr lang="en-US"/>
        </a:p>
      </dgm:t>
    </dgm:pt>
    <dgm:pt modelId="{CE9061EA-AF74-4734-AF67-1A4D6A143913}" type="sibTrans" cxnId="{5AD57C9E-26A1-42A1-92BA-F9E8ECB55E0C}">
      <dgm:prSet/>
      <dgm:spPr/>
      <dgm:t>
        <a:bodyPr/>
        <a:lstStyle/>
        <a:p>
          <a:endParaRPr lang="en-US"/>
        </a:p>
      </dgm:t>
    </dgm:pt>
    <dgm:pt modelId="{ACF210B5-522A-4A30-A9E0-2955BBE437DD}">
      <dgm:prSet custT="1"/>
      <dgm:spPr/>
      <dgm:t>
        <a:bodyPr/>
        <a:lstStyle/>
        <a:p>
          <a:pPr rtl="0"/>
          <a:r>
            <a:rPr lang="en-US" sz="2400" dirty="0" smtClean="0"/>
            <a:t>Bifurcated indemnity clause (essentially two separate clauses) provides a defense to client for claims and damages arising out of non-professional acts (GL) but no defense to client for claims arising out of professional acts (PL)</a:t>
          </a:r>
          <a:endParaRPr lang="en-US" sz="2400" dirty="0"/>
        </a:p>
      </dgm:t>
    </dgm:pt>
    <dgm:pt modelId="{ACEC1D70-8B60-446F-80FB-AAAB6CA27D67}" type="parTrans" cxnId="{2E0EDF99-169B-496D-9C4A-1303FFDC41A5}">
      <dgm:prSet/>
      <dgm:spPr/>
      <dgm:t>
        <a:bodyPr/>
        <a:lstStyle/>
        <a:p>
          <a:endParaRPr lang="en-US"/>
        </a:p>
      </dgm:t>
    </dgm:pt>
    <dgm:pt modelId="{B904ED9E-2E1D-4420-BE07-FAFEEECF6B5F}" type="sibTrans" cxnId="{2E0EDF99-169B-496D-9C4A-1303FFDC41A5}">
      <dgm:prSet/>
      <dgm:spPr/>
      <dgm:t>
        <a:bodyPr/>
        <a:lstStyle/>
        <a:p>
          <a:endParaRPr lang="en-US"/>
        </a:p>
      </dgm:t>
    </dgm:pt>
    <dgm:pt modelId="{36ECAED2-EAC1-4558-9B10-C87FCB38B11E}" type="pres">
      <dgm:prSet presAssocID="{5275A5E2-7C69-4CEE-8CCD-2C291B003950}" presName="Name0" presStyleCnt="0">
        <dgm:presLayoutVars>
          <dgm:dir/>
          <dgm:animLvl val="lvl"/>
          <dgm:resizeHandles val="exact"/>
        </dgm:presLayoutVars>
      </dgm:prSet>
      <dgm:spPr/>
      <dgm:t>
        <a:bodyPr/>
        <a:lstStyle/>
        <a:p>
          <a:endParaRPr lang="en-US"/>
        </a:p>
      </dgm:t>
    </dgm:pt>
    <dgm:pt modelId="{2674CA1E-3C64-4898-AAA9-870E12069A8A}" type="pres">
      <dgm:prSet presAssocID="{98BFBCCF-E582-41A3-AA17-0246A16C3759}" presName="composite" presStyleCnt="0"/>
      <dgm:spPr/>
    </dgm:pt>
    <dgm:pt modelId="{B3516659-39A3-414F-965F-32DB148D4DB3}" type="pres">
      <dgm:prSet presAssocID="{98BFBCCF-E582-41A3-AA17-0246A16C3759}" presName="parTx" presStyleLbl="alignNode1" presStyleIdx="0" presStyleCnt="1">
        <dgm:presLayoutVars>
          <dgm:chMax val="0"/>
          <dgm:chPref val="0"/>
          <dgm:bulletEnabled val="1"/>
        </dgm:presLayoutVars>
      </dgm:prSet>
      <dgm:spPr/>
      <dgm:t>
        <a:bodyPr/>
        <a:lstStyle/>
        <a:p>
          <a:endParaRPr lang="en-US"/>
        </a:p>
      </dgm:t>
    </dgm:pt>
    <dgm:pt modelId="{C8E42735-4BEF-405C-AAF2-8BF05EC1E57D}" type="pres">
      <dgm:prSet presAssocID="{98BFBCCF-E582-41A3-AA17-0246A16C3759}" presName="desTx" presStyleLbl="alignAccFollowNode1" presStyleIdx="0" presStyleCnt="1">
        <dgm:presLayoutVars>
          <dgm:bulletEnabled val="1"/>
        </dgm:presLayoutVars>
      </dgm:prSet>
      <dgm:spPr/>
      <dgm:t>
        <a:bodyPr/>
        <a:lstStyle/>
        <a:p>
          <a:endParaRPr lang="en-US"/>
        </a:p>
      </dgm:t>
    </dgm:pt>
  </dgm:ptLst>
  <dgm:cxnLst>
    <dgm:cxn modelId="{3137972C-6289-4507-B486-4D194AA3C7E8}" srcId="{5275A5E2-7C69-4CEE-8CCD-2C291B003950}" destId="{98BFBCCF-E582-41A3-AA17-0246A16C3759}" srcOrd="0" destOrd="0" parTransId="{4C7029BD-F9B5-404D-8404-9F11D49E81B0}" sibTransId="{EA2FF256-3017-4B8C-92FF-D4844EA78063}"/>
    <dgm:cxn modelId="{98B4561B-49C1-43F7-A320-CB3214D957A0}" type="presOf" srcId="{BF03859C-A48D-4A9B-B4D0-AEE387AC15AD}" destId="{C8E42735-4BEF-405C-AAF2-8BF05EC1E57D}" srcOrd="0" destOrd="0" presId="urn:microsoft.com/office/officeart/2005/8/layout/hList1"/>
    <dgm:cxn modelId="{DE3CBE1D-5787-4F24-BAD3-53DFE6E4D10D}" srcId="{98BFBCCF-E582-41A3-AA17-0246A16C3759}" destId="{BF03859C-A48D-4A9B-B4D0-AEE387AC15AD}" srcOrd="0" destOrd="0" parTransId="{6B72981A-E773-40C3-A498-7C15C16DCEAE}" sibTransId="{7989F3B9-01FE-47CC-98F7-EB4261744622}"/>
    <dgm:cxn modelId="{7C64ACD5-40CF-43B2-B62F-F9E0C5E41722}" type="presOf" srcId="{98BFBCCF-E582-41A3-AA17-0246A16C3759}" destId="{B3516659-39A3-414F-965F-32DB148D4DB3}" srcOrd="0" destOrd="0" presId="urn:microsoft.com/office/officeart/2005/8/layout/hList1"/>
    <dgm:cxn modelId="{F7D6E7AD-8B3D-42FE-885E-95BD8A0BEEC3}" type="presOf" srcId="{1FDE1D97-B5D4-468A-B846-9FC3361DE3CD}" destId="{C8E42735-4BEF-405C-AAF2-8BF05EC1E57D}" srcOrd="0" destOrd="2" presId="urn:microsoft.com/office/officeart/2005/8/layout/hList1"/>
    <dgm:cxn modelId="{8E4783B4-F5DA-47CA-92C2-CEC7ECF29ED8}" srcId="{98BFBCCF-E582-41A3-AA17-0246A16C3759}" destId="{99942639-F97E-4204-9C85-9B06095D74C7}" srcOrd="1" destOrd="0" parTransId="{A0345CEC-84C0-4E32-80D0-BB308A58C8A2}" sibTransId="{1DCC1E5B-7438-4F5A-B7E3-1D20BC678E4D}"/>
    <dgm:cxn modelId="{1D92B03D-EE26-40C2-A587-2A84DBE4F5F1}" type="presOf" srcId="{99942639-F97E-4204-9C85-9B06095D74C7}" destId="{C8E42735-4BEF-405C-AAF2-8BF05EC1E57D}" srcOrd="0" destOrd="1" presId="urn:microsoft.com/office/officeart/2005/8/layout/hList1"/>
    <dgm:cxn modelId="{83127A4E-3A33-4174-91CF-FFEABD5673FC}" type="presOf" srcId="{ACF210B5-522A-4A30-A9E0-2955BBE437DD}" destId="{C8E42735-4BEF-405C-AAF2-8BF05EC1E57D}" srcOrd="0" destOrd="4" presId="urn:microsoft.com/office/officeart/2005/8/layout/hList1"/>
    <dgm:cxn modelId="{3DB7AB50-8C37-4207-A855-6BBDB254E14C}" srcId="{99942639-F97E-4204-9C85-9B06095D74C7}" destId="{1FDE1D97-B5D4-468A-B846-9FC3361DE3CD}" srcOrd="0" destOrd="0" parTransId="{017EE25D-E9A7-4C62-BD15-D081AFF043AC}" sibTransId="{AE7D466B-260B-4771-BE63-1A8D414852D9}"/>
    <dgm:cxn modelId="{1233A3CE-2693-4633-AE02-1D1CC829EB41}" type="presOf" srcId="{5275A5E2-7C69-4CEE-8CCD-2C291B003950}" destId="{36ECAED2-EAC1-4558-9B10-C87FCB38B11E}" srcOrd="0" destOrd="0" presId="urn:microsoft.com/office/officeart/2005/8/layout/hList1"/>
    <dgm:cxn modelId="{372E0D6B-0688-4C8B-BD9D-D87AB2A29654}" type="presOf" srcId="{C49D4396-6DB0-43F2-9CC8-F15169E5DBAF}" destId="{C8E42735-4BEF-405C-AAF2-8BF05EC1E57D}" srcOrd="0" destOrd="3" presId="urn:microsoft.com/office/officeart/2005/8/layout/hList1"/>
    <dgm:cxn modelId="{2E0EDF99-169B-496D-9C4A-1303FFDC41A5}" srcId="{99942639-F97E-4204-9C85-9B06095D74C7}" destId="{ACF210B5-522A-4A30-A9E0-2955BBE437DD}" srcOrd="2" destOrd="0" parTransId="{ACEC1D70-8B60-446F-80FB-AAAB6CA27D67}" sibTransId="{B904ED9E-2E1D-4420-BE07-FAFEEECF6B5F}"/>
    <dgm:cxn modelId="{5AD57C9E-26A1-42A1-92BA-F9E8ECB55E0C}" srcId="{99942639-F97E-4204-9C85-9B06095D74C7}" destId="{C49D4396-6DB0-43F2-9CC8-F15169E5DBAF}" srcOrd="1" destOrd="0" parTransId="{DBF1FF1D-901A-44D5-86F3-4FCD75CDAD3A}" sibTransId="{CE9061EA-AF74-4734-AF67-1A4D6A143913}"/>
    <dgm:cxn modelId="{C6549D29-2910-434F-9C84-8DC4DD3E119B}" type="presParOf" srcId="{36ECAED2-EAC1-4558-9B10-C87FCB38B11E}" destId="{2674CA1E-3C64-4898-AAA9-870E12069A8A}" srcOrd="0" destOrd="0" presId="urn:microsoft.com/office/officeart/2005/8/layout/hList1"/>
    <dgm:cxn modelId="{8A6C4C98-5C75-4FBB-B9AF-1128C7902B12}" type="presParOf" srcId="{2674CA1E-3C64-4898-AAA9-870E12069A8A}" destId="{B3516659-39A3-414F-965F-32DB148D4DB3}" srcOrd="0" destOrd="0" presId="urn:microsoft.com/office/officeart/2005/8/layout/hList1"/>
    <dgm:cxn modelId="{74100F34-E944-44BB-B8FC-B1DAA9894BFA}" type="presParOf" srcId="{2674CA1E-3C64-4898-AAA9-870E12069A8A}" destId="{C8E42735-4BEF-405C-AAF2-8BF05EC1E5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26A3-F887-4583-ADB5-8C7B010C82F3}">
      <dsp:nvSpPr>
        <dsp:cNvPr id="0" name=""/>
        <dsp:cNvSpPr/>
      </dsp:nvSpPr>
      <dsp:spPr>
        <a:xfrm>
          <a:off x="0" y="8430"/>
          <a:ext cx="8229600" cy="950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kern="1200" dirty="0" smtClean="0"/>
            <a:t>Why have a written contract?</a:t>
          </a:r>
          <a:endParaRPr lang="en-US" sz="3300" kern="1200" dirty="0"/>
        </a:p>
      </dsp:txBody>
      <dsp:txXfrm>
        <a:off x="0" y="8430"/>
        <a:ext cx="8229600" cy="950400"/>
      </dsp:txXfrm>
    </dsp:sp>
    <dsp:sp modelId="{B3340A67-FBEA-4DA0-B63D-4F54373991FA}">
      <dsp:nvSpPr>
        <dsp:cNvPr id="0" name=""/>
        <dsp:cNvSpPr/>
      </dsp:nvSpPr>
      <dsp:spPr>
        <a:xfrm>
          <a:off x="0" y="958830"/>
          <a:ext cx="8229600" cy="39857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Establishes the “rules of the game”</a:t>
          </a:r>
          <a:endParaRPr lang="en-US" sz="3300" kern="1200" dirty="0"/>
        </a:p>
        <a:p>
          <a:pPr marL="571500" lvl="2" indent="-285750" algn="l" defTabSz="1466850">
            <a:lnSpc>
              <a:spcPct val="90000"/>
            </a:lnSpc>
            <a:spcBef>
              <a:spcPct val="0"/>
            </a:spcBef>
            <a:spcAft>
              <a:spcPct val="15000"/>
            </a:spcAft>
            <a:buChar char="••"/>
          </a:pPr>
          <a:r>
            <a:rPr lang="en-US" sz="3300" kern="1200" dirty="0" smtClean="0"/>
            <a:t>Expressly outlines duties and responsibilities of the parties</a:t>
          </a:r>
          <a:endParaRPr lang="en-US" sz="3300" kern="1200" dirty="0"/>
        </a:p>
        <a:p>
          <a:pPr marL="571500" lvl="2" indent="-285750" algn="l" defTabSz="1466850">
            <a:lnSpc>
              <a:spcPct val="90000"/>
            </a:lnSpc>
            <a:spcBef>
              <a:spcPct val="0"/>
            </a:spcBef>
            <a:spcAft>
              <a:spcPct val="15000"/>
            </a:spcAft>
            <a:buChar char="••"/>
          </a:pPr>
          <a:r>
            <a:rPr lang="en-US" sz="3300" kern="1200" dirty="0" smtClean="0"/>
            <a:t>Allocates risk and reward </a:t>
          </a:r>
          <a:endParaRPr lang="en-US" sz="3300" kern="1200" dirty="0"/>
        </a:p>
        <a:p>
          <a:pPr marL="571500" lvl="2" indent="-285750" algn="l" defTabSz="1466850">
            <a:lnSpc>
              <a:spcPct val="90000"/>
            </a:lnSpc>
            <a:spcBef>
              <a:spcPct val="0"/>
            </a:spcBef>
            <a:spcAft>
              <a:spcPct val="15000"/>
            </a:spcAft>
            <a:buChar char="••"/>
          </a:pPr>
          <a:r>
            <a:rPr lang="en-US" sz="3300" kern="1200" dirty="0" smtClean="0"/>
            <a:t>Develops a framework for dispute resolution in the event of a problem</a:t>
          </a:r>
          <a:endParaRPr lang="en-US" sz="3300" kern="1200" dirty="0"/>
        </a:p>
        <a:p>
          <a:pPr marL="571500" lvl="2" indent="-285750" algn="l" defTabSz="1466850">
            <a:lnSpc>
              <a:spcPct val="90000"/>
            </a:lnSpc>
            <a:spcBef>
              <a:spcPct val="0"/>
            </a:spcBef>
            <a:spcAft>
              <a:spcPct val="15000"/>
            </a:spcAft>
            <a:buChar char="••"/>
          </a:pPr>
          <a:r>
            <a:rPr lang="en-US" sz="3300" kern="1200" dirty="0" smtClean="0"/>
            <a:t>Insurance companies require it</a:t>
          </a:r>
          <a:endParaRPr lang="en-US" sz="3300" kern="1200" dirty="0"/>
        </a:p>
      </dsp:txBody>
      <dsp:txXfrm>
        <a:off x="0" y="958830"/>
        <a:ext cx="8229600" cy="39857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3BDAB-3728-4116-90CE-4A367C9B3C7A}">
      <dsp:nvSpPr>
        <dsp:cNvPr id="0" name=""/>
        <dsp:cNvSpPr/>
      </dsp:nvSpPr>
      <dsp:spPr>
        <a:xfrm>
          <a:off x="2974094" y="1794494"/>
          <a:ext cx="2280880" cy="197305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What is the priority of clauses to review?</a:t>
          </a:r>
          <a:endParaRPr lang="en-US" sz="2800" kern="1200" dirty="0"/>
        </a:p>
      </dsp:txBody>
      <dsp:txXfrm>
        <a:off x="3352068" y="2121457"/>
        <a:ext cx="1524932" cy="1319128"/>
      </dsp:txXfrm>
    </dsp:sp>
    <dsp:sp modelId="{FC6C2C23-B251-4E25-9B73-D9423D6B1378}">
      <dsp:nvSpPr>
        <dsp:cNvPr id="0" name=""/>
        <dsp:cNvSpPr/>
      </dsp:nvSpPr>
      <dsp:spPr>
        <a:xfrm>
          <a:off x="4402363" y="850521"/>
          <a:ext cx="860569" cy="74149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0794C96-8D00-4CD4-94CE-D9D06C68E324}">
      <dsp:nvSpPr>
        <dsp:cNvPr id="0" name=""/>
        <dsp:cNvSpPr/>
      </dsp:nvSpPr>
      <dsp:spPr>
        <a:xfrm>
          <a:off x="3184196" y="0"/>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Indemnity, indemnity, indemnity</a:t>
          </a:r>
          <a:endParaRPr lang="en-US" sz="2000" kern="1200" dirty="0"/>
        </a:p>
      </dsp:txBody>
      <dsp:txXfrm>
        <a:off x="3493957" y="267979"/>
        <a:ext cx="1249643" cy="1081089"/>
      </dsp:txXfrm>
    </dsp:sp>
    <dsp:sp modelId="{68A75E73-E7B4-45AB-8EE1-7529F47F4147}">
      <dsp:nvSpPr>
        <dsp:cNvPr id="0" name=""/>
        <dsp:cNvSpPr/>
      </dsp:nvSpPr>
      <dsp:spPr>
        <a:xfrm>
          <a:off x="5406715" y="2236721"/>
          <a:ext cx="860569" cy="74149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DBEA5E-3018-449D-8ACA-592F00F15969}">
      <dsp:nvSpPr>
        <dsp:cNvPr id="0" name=""/>
        <dsp:cNvSpPr/>
      </dsp:nvSpPr>
      <dsp:spPr>
        <a:xfrm>
          <a:off x="4898438" y="994592"/>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Defense, defense, defense </a:t>
          </a:r>
          <a:endParaRPr lang="en-US" sz="2000" kern="1200" dirty="0"/>
        </a:p>
      </dsp:txBody>
      <dsp:txXfrm>
        <a:off x="5208199" y="1262571"/>
        <a:ext cx="1249643" cy="1081089"/>
      </dsp:txXfrm>
    </dsp:sp>
    <dsp:sp modelId="{06A3D288-7074-47B9-AFD7-03B915703C04}">
      <dsp:nvSpPr>
        <dsp:cNvPr id="0" name=""/>
        <dsp:cNvSpPr/>
      </dsp:nvSpPr>
      <dsp:spPr>
        <a:xfrm>
          <a:off x="4709028" y="3801480"/>
          <a:ext cx="860569" cy="74149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61F6A0-2DAF-457A-A75D-EF44511DD961}">
      <dsp:nvSpPr>
        <dsp:cNvPr id="0" name=""/>
        <dsp:cNvSpPr/>
      </dsp:nvSpPr>
      <dsp:spPr>
        <a:xfrm>
          <a:off x="5181598" y="2971806"/>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Consequential damages waiver</a:t>
          </a:r>
          <a:endParaRPr lang="en-US" sz="1600" kern="1200" dirty="0"/>
        </a:p>
      </dsp:txBody>
      <dsp:txXfrm>
        <a:off x="5491359" y="3239785"/>
        <a:ext cx="1249643" cy="1081089"/>
      </dsp:txXfrm>
    </dsp:sp>
    <dsp:sp modelId="{FD26ADDC-30E5-4D40-8ADD-5E5DCDD17F4A}">
      <dsp:nvSpPr>
        <dsp:cNvPr id="0" name=""/>
        <dsp:cNvSpPr/>
      </dsp:nvSpPr>
      <dsp:spPr>
        <a:xfrm>
          <a:off x="2978338" y="3963908"/>
          <a:ext cx="860569" cy="74149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CC58EC-AEFD-4A6C-94CC-3E3B70650411}">
      <dsp:nvSpPr>
        <dsp:cNvPr id="0" name=""/>
        <dsp:cNvSpPr/>
      </dsp:nvSpPr>
      <dsp:spPr>
        <a:xfrm>
          <a:off x="3184196" y="3945552"/>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Limitation of liability</a:t>
          </a:r>
          <a:endParaRPr lang="en-US" sz="2000" kern="1200" dirty="0"/>
        </a:p>
      </dsp:txBody>
      <dsp:txXfrm>
        <a:off x="3493957" y="4213531"/>
        <a:ext cx="1249643" cy="1081089"/>
      </dsp:txXfrm>
    </dsp:sp>
    <dsp:sp modelId="{E31D213B-FDE8-4BD8-B04B-4AE26C58B9C7}">
      <dsp:nvSpPr>
        <dsp:cNvPr id="0" name=""/>
        <dsp:cNvSpPr/>
      </dsp:nvSpPr>
      <dsp:spPr>
        <a:xfrm>
          <a:off x="1957539" y="2578265"/>
          <a:ext cx="860569" cy="74149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78A9205-6AB3-4586-8C74-2D8B7C6141E5}">
      <dsp:nvSpPr>
        <dsp:cNvPr id="0" name=""/>
        <dsp:cNvSpPr/>
      </dsp:nvSpPr>
      <dsp:spPr>
        <a:xfrm>
          <a:off x="1461996" y="2950959"/>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Standard of Care</a:t>
          </a:r>
          <a:endParaRPr lang="en-US" sz="2000" kern="1200" dirty="0"/>
        </a:p>
      </dsp:txBody>
      <dsp:txXfrm>
        <a:off x="1771757" y="3218938"/>
        <a:ext cx="1249643" cy="1081089"/>
      </dsp:txXfrm>
    </dsp:sp>
    <dsp:sp modelId="{BFB18DC6-FC89-4E1E-9B50-4B6F3D8225BB}">
      <dsp:nvSpPr>
        <dsp:cNvPr id="0" name=""/>
        <dsp:cNvSpPr/>
      </dsp:nvSpPr>
      <dsp:spPr>
        <a:xfrm>
          <a:off x="1461996" y="992367"/>
          <a:ext cx="1869165" cy="1617047"/>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Everything else</a:t>
          </a:r>
          <a:endParaRPr lang="en-US" sz="2000" kern="1200" dirty="0"/>
        </a:p>
      </dsp:txBody>
      <dsp:txXfrm>
        <a:off x="1771757" y="1260346"/>
        <a:ext cx="1249643" cy="10810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279D9-4B45-4C2D-B613-219CE93CBDF1}">
      <dsp:nvSpPr>
        <dsp:cNvPr id="0" name=""/>
        <dsp:cNvSpPr/>
      </dsp:nvSpPr>
      <dsp:spPr>
        <a:xfrm>
          <a:off x="1082596" y="2344"/>
          <a:ext cx="2397955" cy="14387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far reaching implications</a:t>
          </a:r>
          <a:endParaRPr lang="en-US" sz="2900" kern="1200" dirty="0"/>
        </a:p>
      </dsp:txBody>
      <dsp:txXfrm>
        <a:off x="1082596" y="2344"/>
        <a:ext cx="2397955" cy="1438773"/>
      </dsp:txXfrm>
    </dsp:sp>
    <dsp:sp modelId="{D27FC6E5-097B-4840-BE48-3A8C4193DF44}">
      <dsp:nvSpPr>
        <dsp:cNvPr id="0" name=""/>
        <dsp:cNvSpPr/>
      </dsp:nvSpPr>
      <dsp:spPr>
        <a:xfrm>
          <a:off x="3720347" y="2344"/>
          <a:ext cx="2397955" cy="1438773"/>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likely to radically shift risk </a:t>
          </a:r>
          <a:endParaRPr lang="en-US" sz="2900" kern="1200" dirty="0"/>
        </a:p>
      </dsp:txBody>
      <dsp:txXfrm>
        <a:off x="3720347" y="2344"/>
        <a:ext cx="2397955" cy="1438773"/>
      </dsp:txXfrm>
    </dsp:sp>
    <dsp:sp modelId="{A9F42365-0F40-449A-9AB0-9AFE5F0106A0}">
      <dsp:nvSpPr>
        <dsp:cNvPr id="0" name=""/>
        <dsp:cNvSpPr/>
      </dsp:nvSpPr>
      <dsp:spPr>
        <a:xfrm>
          <a:off x="1082596" y="1680913"/>
          <a:ext cx="2397955" cy="1438773"/>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likely to radically shift costs</a:t>
          </a:r>
          <a:endParaRPr lang="en-US" sz="2900" kern="1200" dirty="0"/>
        </a:p>
      </dsp:txBody>
      <dsp:txXfrm>
        <a:off x="1082596" y="1680913"/>
        <a:ext cx="2397955" cy="1438773"/>
      </dsp:txXfrm>
    </dsp:sp>
    <dsp:sp modelId="{2C376F26-94A0-4000-A000-BB5F53A87A83}">
      <dsp:nvSpPr>
        <dsp:cNvPr id="0" name=""/>
        <dsp:cNvSpPr/>
      </dsp:nvSpPr>
      <dsp:spPr>
        <a:xfrm>
          <a:off x="3720347" y="1680913"/>
          <a:ext cx="2397955" cy="1438773"/>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difficult to negotiate</a:t>
          </a:r>
          <a:endParaRPr lang="en-US" sz="2900" kern="1200" dirty="0"/>
        </a:p>
      </dsp:txBody>
      <dsp:txXfrm>
        <a:off x="3720347" y="1680913"/>
        <a:ext cx="2397955" cy="1438773"/>
      </dsp:txXfrm>
    </dsp:sp>
    <dsp:sp modelId="{1A16210C-8A3F-4D27-B088-0FB681A8C387}">
      <dsp:nvSpPr>
        <dsp:cNvPr id="0" name=""/>
        <dsp:cNvSpPr/>
      </dsp:nvSpPr>
      <dsp:spPr>
        <a:xfrm>
          <a:off x="1082596" y="3359482"/>
          <a:ext cx="2397955" cy="1438773"/>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likely to be the “deal breaker”</a:t>
          </a:r>
          <a:endParaRPr lang="en-US" sz="2900" kern="1200" dirty="0"/>
        </a:p>
      </dsp:txBody>
      <dsp:txXfrm>
        <a:off x="1082596" y="3359482"/>
        <a:ext cx="2397955" cy="1438773"/>
      </dsp:txXfrm>
    </dsp:sp>
    <dsp:sp modelId="{3B30F5D9-7BBC-449E-97A7-0C0614B08777}">
      <dsp:nvSpPr>
        <dsp:cNvPr id="0" name=""/>
        <dsp:cNvSpPr/>
      </dsp:nvSpPr>
      <dsp:spPr>
        <a:xfrm>
          <a:off x="3720347" y="3359482"/>
          <a:ext cx="2397955" cy="143877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Most litigated</a:t>
          </a:r>
          <a:endParaRPr lang="en-US" sz="2900" kern="1200" dirty="0"/>
        </a:p>
      </dsp:txBody>
      <dsp:txXfrm>
        <a:off x="3720347" y="3359482"/>
        <a:ext cx="2397955" cy="143877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B88DD-AE91-4D88-B680-2408CB9867D3}">
      <dsp:nvSpPr>
        <dsp:cNvPr id="0" name=""/>
        <dsp:cNvSpPr/>
      </dsp:nvSpPr>
      <dsp:spPr>
        <a:xfrm rot="16200000">
          <a:off x="780" y="329207"/>
          <a:ext cx="4446984" cy="4446984"/>
        </a:xfrm>
        <a:prstGeom prst="downArrow">
          <a:avLst>
            <a:gd name="adj1" fmla="val 50000"/>
            <a:gd name="adj2" fmla="val 3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Courts look to intent of the parties in light of the facts—construe clauses applying same rules that govern other contracts</a:t>
          </a:r>
          <a:endParaRPr lang="en-US" sz="2400" kern="1200" dirty="0"/>
        </a:p>
      </dsp:txBody>
      <dsp:txXfrm rot="5400000">
        <a:off x="780" y="1440953"/>
        <a:ext cx="3668762" cy="2223492"/>
      </dsp:txXfrm>
    </dsp:sp>
    <dsp:sp modelId="{CEEE90CD-0190-4813-877C-AD631AA14B80}">
      <dsp:nvSpPr>
        <dsp:cNvPr id="0" name=""/>
        <dsp:cNvSpPr/>
      </dsp:nvSpPr>
      <dsp:spPr>
        <a:xfrm rot="5400000">
          <a:off x="4696234" y="329207"/>
          <a:ext cx="4446984" cy="4446984"/>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When parties knowingly bargain for protection, courts will respect their wishes: “We hold parties to their contracts”</a:t>
          </a:r>
          <a:endParaRPr lang="en-US" sz="2400" kern="1200" dirty="0"/>
        </a:p>
      </dsp:txBody>
      <dsp:txXfrm rot="-5400000">
        <a:off x="5474456" y="1440953"/>
        <a:ext cx="3668762" cy="2223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5DB5-51DF-4EB7-AB5A-284EBD5F2FD7}">
      <dsp:nvSpPr>
        <dsp:cNvPr id="0" name=""/>
        <dsp:cNvSpPr/>
      </dsp:nvSpPr>
      <dsp:spPr>
        <a:xfrm>
          <a:off x="0" y="1188"/>
          <a:ext cx="8229600" cy="7445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Sixth District Court of Appeal (2010) </a:t>
          </a:r>
          <a:endParaRPr lang="en-US" sz="2400" kern="1200" dirty="0"/>
        </a:p>
      </dsp:txBody>
      <dsp:txXfrm>
        <a:off x="36345" y="37533"/>
        <a:ext cx="8156910" cy="671842"/>
      </dsp:txXfrm>
    </dsp:sp>
    <dsp:sp modelId="{2F3B838A-F5BD-4B2E-8723-8010FC26D434}">
      <dsp:nvSpPr>
        <dsp:cNvPr id="0" name=""/>
        <dsp:cNvSpPr/>
      </dsp:nvSpPr>
      <dsp:spPr>
        <a:xfrm>
          <a:off x="0" y="756999"/>
          <a:ext cx="8229600" cy="744532"/>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HOA sued UDC for defects including negligent planning and design of open space and common areas </a:t>
          </a:r>
          <a:endParaRPr lang="en-US" sz="2400" kern="1200" dirty="0"/>
        </a:p>
      </dsp:txBody>
      <dsp:txXfrm>
        <a:off x="36345" y="793344"/>
        <a:ext cx="8156910" cy="671842"/>
      </dsp:txXfrm>
    </dsp:sp>
    <dsp:sp modelId="{2448A99A-DB9B-4060-ACD9-012C9A7CDF6B}">
      <dsp:nvSpPr>
        <dsp:cNvPr id="0" name=""/>
        <dsp:cNvSpPr/>
      </dsp:nvSpPr>
      <dsp:spPr>
        <a:xfrm>
          <a:off x="0" y="1512809"/>
          <a:ext cx="8229600" cy="744532"/>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CH2M Hill provided engineering and environmental planning for the project</a:t>
          </a:r>
          <a:endParaRPr lang="en-US" sz="2400" kern="1200" dirty="0"/>
        </a:p>
      </dsp:txBody>
      <dsp:txXfrm>
        <a:off x="36345" y="1549154"/>
        <a:ext cx="8156910" cy="671842"/>
      </dsp:txXfrm>
    </dsp:sp>
    <dsp:sp modelId="{9EB91B59-DD76-44D4-ACF1-9975546BFB19}">
      <dsp:nvSpPr>
        <dsp:cNvPr id="0" name=""/>
        <dsp:cNvSpPr/>
      </dsp:nvSpPr>
      <dsp:spPr>
        <a:xfrm>
          <a:off x="0" y="2268620"/>
          <a:ext cx="8229600" cy="744532"/>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UCD cross-complained against CH2M Hill for indemnity and tendered its defense</a:t>
          </a:r>
          <a:endParaRPr lang="en-US" sz="2400" kern="1200" dirty="0"/>
        </a:p>
      </dsp:txBody>
      <dsp:txXfrm>
        <a:off x="36345" y="2304965"/>
        <a:ext cx="8156910" cy="671842"/>
      </dsp:txXfrm>
    </dsp:sp>
    <dsp:sp modelId="{481638E3-2324-4AC5-ADF8-1EECFD2A5FB4}">
      <dsp:nvSpPr>
        <dsp:cNvPr id="0" name=""/>
        <dsp:cNvSpPr/>
      </dsp:nvSpPr>
      <dsp:spPr>
        <a:xfrm>
          <a:off x="0" y="3024431"/>
          <a:ext cx="8229600" cy="744532"/>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HOA, UDC and other cross-defendants settled </a:t>
          </a:r>
          <a:endParaRPr lang="en-US" sz="2400" kern="1200" dirty="0"/>
        </a:p>
      </dsp:txBody>
      <dsp:txXfrm>
        <a:off x="36345" y="3060776"/>
        <a:ext cx="8156910" cy="671842"/>
      </dsp:txXfrm>
    </dsp:sp>
    <dsp:sp modelId="{389BAF05-4F2C-4044-91B5-374BD1D4933C}">
      <dsp:nvSpPr>
        <dsp:cNvPr id="0" name=""/>
        <dsp:cNvSpPr/>
      </dsp:nvSpPr>
      <dsp:spPr>
        <a:xfrm>
          <a:off x="0" y="3780241"/>
          <a:ext cx="8229600" cy="74453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UDC and CH2M Hill went to trial  </a:t>
          </a:r>
          <a:endParaRPr lang="en-US" sz="2400" kern="1200" dirty="0"/>
        </a:p>
      </dsp:txBody>
      <dsp:txXfrm>
        <a:off x="36345" y="3816586"/>
        <a:ext cx="8156910" cy="671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6F830-9E4F-46EF-B90E-2C290E62E414}">
      <dsp:nvSpPr>
        <dsp:cNvPr id="0" name=""/>
        <dsp:cNvSpPr/>
      </dsp:nvSpPr>
      <dsp:spPr>
        <a:xfrm>
          <a:off x="0" y="106919"/>
          <a:ext cx="8229600" cy="13893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Crawford decision came down just before the matter was submitted to jury</a:t>
          </a:r>
          <a:endParaRPr lang="en-US" sz="2800" kern="1200" dirty="0"/>
        </a:p>
      </dsp:txBody>
      <dsp:txXfrm>
        <a:off x="67824" y="174743"/>
        <a:ext cx="8093952" cy="1253727"/>
      </dsp:txXfrm>
    </dsp:sp>
    <dsp:sp modelId="{163D7CF5-7F47-48B8-9CCC-65DB5B4D5E60}">
      <dsp:nvSpPr>
        <dsp:cNvPr id="0" name=""/>
        <dsp:cNvSpPr/>
      </dsp:nvSpPr>
      <dsp:spPr>
        <a:xfrm>
          <a:off x="0" y="1568294"/>
          <a:ext cx="8229600" cy="138937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Parties stipulated that jury would decide the factual issue of negligence and breach of contract, but court would decide the contractual indemnity provisions in light of Crawford </a:t>
          </a:r>
          <a:endParaRPr lang="en-US" sz="2500" kern="1200" dirty="0"/>
        </a:p>
      </dsp:txBody>
      <dsp:txXfrm>
        <a:off x="67824" y="1636118"/>
        <a:ext cx="8093952" cy="1253727"/>
      </dsp:txXfrm>
    </dsp:sp>
    <dsp:sp modelId="{0912BEE8-7A33-4AB1-BCCB-6A8C41FEC47A}">
      <dsp:nvSpPr>
        <dsp:cNvPr id="0" name=""/>
        <dsp:cNvSpPr/>
      </dsp:nvSpPr>
      <dsp:spPr>
        <a:xfrm>
          <a:off x="0" y="3029669"/>
          <a:ext cx="8229600" cy="138937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Jury was unanimous: “No Negligence” </a:t>
          </a:r>
          <a:endParaRPr lang="en-US" sz="2800" kern="1200" dirty="0"/>
        </a:p>
      </dsp:txBody>
      <dsp:txXfrm>
        <a:off x="67824" y="3097493"/>
        <a:ext cx="8093952" cy="1253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88DEF-F7EC-42EA-A50D-0A4D4717DCBC}">
      <dsp:nvSpPr>
        <dsp:cNvPr id="0" name=""/>
        <dsp:cNvSpPr/>
      </dsp:nvSpPr>
      <dsp:spPr>
        <a:xfrm>
          <a:off x="0" y="33231"/>
          <a:ext cx="8229600" cy="219375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UDC urged court to apply Crawford and hold that CH2M Hill owed UDC an immediate defense upon tender </a:t>
          </a:r>
          <a:endParaRPr lang="en-US" sz="3200" kern="1200" dirty="0"/>
        </a:p>
      </dsp:txBody>
      <dsp:txXfrm>
        <a:off x="107090" y="140321"/>
        <a:ext cx="8015420" cy="1979570"/>
      </dsp:txXfrm>
    </dsp:sp>
    <dsp:sp modelId="{8CACE73B-F7AD-4BE5-B1A7-6A15977EBCE6}">
      <dsp:nvSpPr>
        <dsp:cNvPr id="0" name=""/>
        <dsp:cNvSpPr/>
      </dsp:nvSpPr>
      <dsp:spPr>
        <a:xfrm>
          <a:off x="0" y="2298981"/>
          <a:ext cx="8229600" cy="219375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CH2M Hill argued that Crawford was distinguishable because while the indemnity provision was broad, the defense obligation was  arguably triggered upon a finding of negligence and the negligence allegations in the underlying complaint did not did not implicate CH2M Hill </a:t>
          </a:r>
          <a:endParaRPr lang="en-US" sz="2500" kern="1200" dirty="0"/>
        </a:p>
      </dsp:txBody>
      <dsp:txXfrm>
        <a:off x="107090" y="2406071"/>
        <a:ext cx="8015420" cy="1979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27BE3FC4-CCD3-44B5-A88A-BAEA876F8499}" type="datetimeFigureOut">
              <a:rPr lang="en-US"/>
              <a:pPr>
                <a:defRPr/>
              </a:pPr>
              <a:t>6/8/2017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54FD666-C7AE-437D-A380-789DAFD1C10C}" type="slidenum">
              <a:rPr lang="en-US"/>
              <a:pPr>
                <a:defRPr/>
              </a:pPr>
              <a:t>‹#›</a:t>
            </a:fld>
            <a:endParaRPr lang="en-US" dirty="0"/>
          </a:p>
        </p:txBody>
      </p:sp>
    </p:spTree>
    <p:extLst>
      <p:ext uri="{BB962C8B-B14F-4D97-AF65-F5344CB8AC3E}">
        <p14:creationId xmlns:p14="http://schemas.microsoft.com/office/powerpoint/2010/main" val="30524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BA7B258-43A6-457F-A57C-C82A4FBA349B}" type="datetimeFigureOut">
              <a:rPr lang="en-US"/>
              <a:pPr>
                <a:defRPr/>
              </a:pPr>
              <a:t>6/8/2017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5EBF07C-C630-4050-AF77-6B9CD4B04A40}" type="slidenum">
              <a:rPr lang="en-US"/>
              <a:pPr>
                <a:defRPr/>
              </a:pPr>
              <a:t>‹#›</a:t>
            </a:fld>
            <a:endParaRPr lang="en-US" dirty="0"/>
          </a:p>
        </p:txBody>
      </p:sp>
    </p:spTree>
    <p:extLst>
      <p:ext uri="{BB962C8B-B14F-4D97-AF65-F5344CB8AC3E}">
        <p14:creationId xmlns:p14="http://schemas.microsoft.com/office/powerpoint/2010/main" val="1329728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[Laurel intro webinar, tools, and me]  [Barb:]</a:t>
            </a:r>
            <a:r>
              <a:rPr lang="en-US" dirty="0" smtClean="0"/>
              <a:t> Welcome to RLI’s Design Professional Learning Event – </a:t>
            </a:r>
            <a:r>
              <a:rPr lang="en-US" u="sng" dirty="0" smtClean="0"/>
              <a:t>Who’s Responsible for ADA and FHA Compliance.</a:t>
            </a:r>
          </a:p>
          <a:p>
            <a:pPr eaLnBrk="1" hangingPunct="1"/>
            <a:endParaRPr lang="en-US" b="1" dirty="0" smtClean="0">
              <a:ea typeface="ＭＳ Ｐゴシック" pitchFamily="34" charset="-128"/>
            </a:endParaRPr>
          </a:p>
          <a:p>
            <a:pPr eaLnBrk="1" hangingPunct="1">
              <a:spcBef>
                <a:spcPct val="0"/>
              </a:spcBef>
            </a:pPr>
            <a:r>
              <a:rPr lang="en-US" dirty="0" smtClean="0">
                <a:ea typeface="ＭＳ Ｐゴシック" pitchFamily="34" charset="-128"/>
              </a:rPr>
              <a:t>For our </a:t>
            </a:r>
            <a:r>
              <a:rPr lang="en-US" u="sng" dirty="0" smtClean="0">
                <a:ea typeface="ＭＳ Ｐゴシック" pitchFamily="34" charset="-128"/>
              </a:rPr>
              <a:t>RLI insureds</a:t>
            </a:r>
            <a:r>
              <a:rPr lang="en-US" dirty="0" smtClean="0">
                <a:ea typeface="ＭＳ Ｐゴシック" pitchFamily="34" charset="-128"/>
              </a:rPr>
              <a:t> who are participating today, we would like to </a:t>
            </a:r>
            <a:r>
              <a:rPr lang="en-US" u="sng" dirty="0" smtClean="0">
                <a:ea typeface="ＭＳ Ｐゴシック" pitchFamily="34" charset="-128"/>
              </a:rPr>
              <a:t>thank you</a:t>
            </a:r>
            <a:r>
              <a:rPr lang="en-US" dirty="0" smtClean="0">
                <a:ea typeface="ＭＳ Ｐゴシック" pitchFamily="34" charset="-128"/>
              </a:rPr>
              <a:t> for placing your insurance with RLI Design Professionals. As a </a:t>
            </a:r>
            <a:r>
              <a:rPr lang="en-US" u="sng" dirty="0" smtClean="0">
                <a:ea typeface="ＭＳ Ｐゴシック" pitchFamily="34" charset="-128"/>
              </a:rPr>
              <a:t>free service</a:t>
            </a:r>
            <a:r>
              <a:rPr lang="en-US" dirty="0" smtClean="0">
                <a:ea typeface="ＭＳ Ｐゴシック" pitchFamily="34" charset="-128"/>
              </a:rPr>
              <a:t> to our insureds, we provide a </a:t>
            </a:r>
            <a:r>
              <a:rPr lang="en-US" u="sng" dirty="0" smtClean="0">
                <a:ea typeface="ＭＳ Ｐゴシック" pitchFamily="34" charset="-128"/>
              </a:rPr>
              <a:t>recurring series of webinars </a:t>
            </a:r>
            <a:r>
              <a:rPr lang="en-US" dirty="0" smtClean="0">
                <a:ea typeface="ＭＳ Ｐゴシック" pitchFamily="34" charset="-128"/>
              </a:rPr>
              <a:t>designed to help you </a:t>
            </a:r>
            <a:r>
              <a:rPr lang="en-US" u="sng" dirty="0" smtClean="0">
                <a:ea typeface="ＭＳ Ｐゴシック" pitchFamily="34" charset="-128"/>
              </a:rPr>
              <a:t>complete 10 premium credit points</a:t>
            </a:r>
            <a:r>
              <a:rPr lang="en-US" dirty="0" smtClean="0">
                <a:ea typeface="ＭＳ Ｐゴシック" pitchFamily="34" charset="-128"/>
              </a:rPr>
              <a:t> during </a:t>
            </a:r>
            <a:r>
              <a:rPr lang="en-US" u="sng" dirty="0" smtClean="0">
                <a:ea typeface="ＭＳ Ｐゴシック" pitchFamily="34" charset="-128"/>
              </a:rPr>
              <a:t>each policy period</a:t>
            </a:r>
            <a:r>
              <a:rPr lang="en-US" dirty="0" smtClean="0">
                <a:ea typeface="ＭＳ Ｐゴシック" pitchFamily="34" charset="-128"/>
              </a:rPr>
              <a:t>. Each </a:t>
            </a:r>
            <a:r>
              <a:rPr lang="en-US" u="sng" dirty="0" smtClean="0">
                <a:ea typeface="ＭＳ Ｐゴシック" pitchFamily="34" charset="-128"/>
              </a:rPr>
              <a:t>one-hour</a:t>
            </a:r>
            <a:r>
              <a:rPr lang="en-US" dirty="0" smtClean="0">
                <a:ea typeface="ＭＳ Ｐゴシック" pitchFamily="34" charset="-128"/>
              </a:rPr>
              <a:t> Design Professionals Learning Event earns an insured </a:t>
            </a:r>
            <a:r>
              <a:rPr lang="en-US" u="sng" dirty="0" smtClean="0">
                <a:ea typeface="ＭＳ Ｐゴシック" pitchFamily="34" charset="-128"/>
              </a:rPr>
              <a:t>three premium credit points</a:t>
            </a:r>
            <a:r>
              <a:rPr lang="en-US" dirty="0" smtClean="0">
                <a:ea typeface="ＭＳ Ｐゴシック" pitchFamily="34" charset="-128"/>
              </a:rPr>
              <a:t>. For </a:t>
            </a:r>
            <a:r>
              <a:rPr lang="en-US" u="sng" dirty="0" smtClean="0">
                <a:ea typeface="ＭＳ Ｐゴシック" pitchFamily="34" charset="-128"/>
              </a:rPr>
              <a:t>more information</a:t>
            </a:r>
            <a:r>
              <a:rPr lang="en-US" dirty="0" smtClean="0">
                <a:ea typeface="ＭＳ Ｐゴシック" pitchFamily="34" charset="-128"/>
              </a:rPr>
              <a:t> on our premium credits, please </a:t>
            </a:r>
            <a:r>
              <a:rPr lang="en-US" u="sng" dirty="0" smtClean="0">
                <a:ea typeface="ＭＳ Ｐゴシック" pitchFamily="34" charset="-128"/>
              </a:rPr>
              <a:t>consult your insurance broker</a:t>
            </a:r>
            <a:r>
              <a:rPr lang="en-US" dirty="0" smtClean="0">
                <a:ea typeface="ＭＳ Ｐゴシック" pitchFamily="34" charset="-128"/>
              </a:rPr>
              <a:t> </a:t>
            </a:r>
            <a:r>
              <a:rPr lang="en-US" u="sng" dirty="0" smtClean="0">
                <a:ea typeface="ＭＳ Ｐゴシック" pitchFamily="34" charset="-128"/>
              </a:rPr>
              <a:t>after the program</a:t>
            </a:r>
            <a:r>
              <a:rPr lang="en-US" dirty="0" smtClean="0">
                <a:ea typeface="ＭＳ Ｐゴシック" pitchFamily="34" charset="-128"/>
              </a:rPr>
              <a:t>.</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E8AD3CE-1575-487D-B2B3-584BF687A13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48F02-C5E4-42D1-A110-B16C95B643F7}" type="slidenum">
              <a:rPr lang="en-US"/>
              <a:pPr/>
              <a:t>11</a:t>
            </a:fld>
            <a:endParaRPr lang="en-US" dirty="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59C75-8A23-4817-8B01-5AC4DD6BEE4C}" type="slidenum">
              <a:rPr lang="en-US"/>
              <a:pPr/>
              <a:t>12</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EBF07C-C630-4050-AF77-6B9CD4B04A40}" type="slidenum">
              <a:rPr lang="en-US" smtClean="0"/>
              <a:pPr>
                <a:defRPr/>
              </a:pPr>
              <a:t>90</a:t>
            </a:fld>
            <a:endParaRPr lang="en-US" dirty="0"/>
          </a:p>
        </p:txBody>
      </p:sp>
    </p:spTree>
    <p:extLst>
      <p:ext uri="{BB962C8B-B14F-4D97-AF65-F5344CB8AC3E}">
        <p14:creationId xmlns:p14="http://schemas.microsoft.com/office/powerpoint/2010/main" val="113256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E8AD3CE-1575-487D-B2B3-584BF687A13F}" type="slidenum">
              <a:rPr lang="en-US" smtClean="0"/>
              <a:pPr>
                <a:defRPr/>
              </a:pPr>
              <a:t>92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92A73A9-5F60-4FB1-8B4B-8DE334F53F48}" type="datetime1">
              <a:rPr lang="en-US" smtClean="0"/>
              <a:t>6/8/2017</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12"/>
          </p:nvPr>
        </p:nvSpPr>
        <p:spPr/>
        <p:txBody>
          <a:bodyPr/>
          <a:lstStyle/>
          <a:p>
            <a:pPr>
              <a:defRPr/>
            </a:pPr>
            <a:fld id="{D373CEE5-BBC5-477B-8CBA-02349C2F7ECE}" type="slidenum">
              <a:rPr lang="en-US" smtClean="0"/>
              <a:pPr>
                <a:defRPr/>
              </a:pPr>
              <a:t>‹#›</a:t>
            </a:fld>
            <a:endParaRPr lang="en-US" dirty="0"/>
          </a:p>
        </p:txBody>
      </p:sp>
    </p:spTree>
    <p:extLst>
      <p:ext uri="{BB962C8B-B14F-4D97-AF65-F5344CB8AC3E}">
        <p14:creationId xmlns:p14="http://schemas.microsoft.com/office/powerpoint/2010/main" val="1309882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8857D24-124F-4D9E-9827-A22BB2F89E89}" type="datetime1">
              <a:rPr lang="en-US" smtClean="0"/>
              <a:t>6/8/2017</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12"/>
          </p:nvPr>
        </p:nvSpPr>
        <p:spPr/>
        <p:txBody>
          <a:bodyPr/>
          <a:lstStyle/>
          <a:p>
            <a:pPr>
              <a:defRPr/>
            </a:pPr>
            <a:fld id="{9EDFFB95-F06B-48BD-81FD-77328B349214}" type="slidenum">
              <a:rPr lang="en-US" smtClean="0"/>
              <a:pPr>
                <a:defRPr/>
              </a:pPr>
              <a:t>‹#›</a:t>
            </a:fld>
            <a:endParaRPr lang="en-US" dirty="0"/>
          </a:p>
        </p:txBody>
      </p:sp>
    </p:spTree>
    <p:extLst>
      <p:ext uri="{BB962C8B-B14F-4D97-AF65-F5344CB8AC3E}">
        <p14:creationId xmlns:p14="http://schemas.microsoft.com/office/powerpoint/2010/main" val="409945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9DE571-10C4-4940-8876-C8788D04A9C3}" type="datetime1">
              <a:rPr lang="en-US" smtClean="0"/>
              <a:t>6/8/2017</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12"/>
          </p:nvPr>
        </p:nvSpPr>
        <p:spPr/>
        <p:txBody>
          <a:bodyPr/>
          <a:lstStyle/>
          <a:p>
            <a:pPr>
              <a:defRPr/>
            </a:pPr>
            <a:fld id="{F111B3F5-7D5B-4038-AB2B-B6D49C98A346}" type="slidenum">
              <a:rPr lang="en-US" smtClean="0"/>
              <a:pPr>
                <a:defRPr/>
              </a:pPr>
              <a:t>‹#›</a:t>
            </a:fld>
            <a:endParaRPr lang="en-US" dirty="0"/>
          </a:p>
        </p:txBody>
      </p:sp>
    </p:spTree>
    <p:extLst>
      <p:ext uri="{BB962C8B-B14F-4D97-AF65-F5344CB8AC3E}">
        <p14:creationId xmlns:p14="http://schemas.microsoft.com/office/powerpoint/2010/main" val="193331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4FAAC2D-9426-4A10-95A9-9ACA990E3452}"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373CEE5-BBC5-477B-8CBA-02349C2F7EC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9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BE80058-08DB-408F-A7FD-7805557C7E73}"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22E35F-CF53-4667-AAD3-E93F762E416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588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defRPr/>
            </a:pPr>
            <a:fld id="{E181DCEF-D7BA-4889-AC77-AA46D8D55739}"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03AFEB6-98EA-4161-AAA1-0F3CAF4AD8E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76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287BE59-F955-49F5-B1FD-056C8F7519F3}" type="datetime1">
              <a:rPr lang="en-US" smtClean="0">
                <a:solidFill>
                  <a:prstClr val="black">
                    <a:tint val="75000"/>
                  </a:prstClr>
                </a:solidFill>
              </a:rPr>
              <a:t>6/8/2017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E44B53-B6E9-4180-930D-A076C97B761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123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11DA0E4-AA36-4B51-B7D6-D05C69263A18}" type="datetime1">
              <a:rPr lang="en-US" smtClean="0">
                <a:solidFill>
                  <a:prstClr val="black">
                    <a:tint val="75000"/>
                  </a:prstClr>
                </a:solidFill>
              </a:rPr>
              <a:t>6/8/2017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28DF77E-7158-476F-9775-3F1810369CA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550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D56F86C-1070-4169-B20C-15A78BAD0CEE}" type="datetime1">
              <a:rPr lang="en-US" smtClean="0">
                <a:solidFill>
                  <a:prstClr val="black">
                    <a:tint val="75000"/>
                  </a:prstClr>
                </a:solidFill>
              </a:rPr>
              <a:t>6/8/2017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DB24E5B-BD7A-4C38-8F3C-8F230E59751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4038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0FE02C-AF07-4667-A4F3-10EF639817CA}" type="datetime1">
              <a:rPr lang="en-US" smtClean="0">
                <a:solidFill>
                  <a:prstClr val="black">
                    <a:tint val="75000"/>
                  </a:prstClr>
                </a:solidFill>
              </a:rPr>
              <a:t>6/8/2017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86D3089-2B10-4FFA-B4A3-C1F4D51618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940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0648AEF-12B7-4814-8FF3-90D9142F2B76}" type="datetime1">
              <a:rPr lang="en-US" smtClean="0">
                <a:solidFill>
                  <a:prstClr val="black">
                    <a:tint val="75000"/>
                  </a:prstClr>
                </a:solidFill>
              </a:rPr>
              <a:t>6/8/2017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277B44-9380-4CE3-8BDC-25288168D2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892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3A8A9F4-67B8-479A-B3C5-F8BA9E8339AA}" type="datetime1">
              <a:rPr lang="en-US" smtClean="0"/>
              <a:t>6/8/2017</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12"/>
          </p:nvPr>
        </p:nvSpPr>
        <p:spPr/>
        <p:txBody>
          <a:bodyPr/>
          <a:lstStyle/>
          <a:p>
            <a:pPr>
              <a:defRPr/>
            </a:pPr>
            <a:fld id="{6222E35F-CF53-4667-AAD3-E93F762E4163}" type="slidenum">
              <a:rPr lang="en-US" smtClean="0"/>
              <a:pPr>
                <a:defRPr/>
              </a:pPr>
              <a:t>‹#›</a:t>
            </a:fld>
            <a:endParaRPr lang="en-US" dirty="0"/>
          </a:p>
        </p:txBody>
      </p:sp>
    </p:spTree>
    <p:extLst>
      <p:ext uri="{BB962C8B-B14F-4D97-AF65-F5344CB8AC3E}">
        <p14:creationId xmlns:p14="http://schemas.microsoft.com/office/powerpoint/2010/main" val="1800635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D62603D-D7F2-4CC5-A1E6-47CD767A495D}" type="datetime1">
              <a:rPr lang="en-US" smtClean="0">
                <a:solidFill>
                  <a:prstClr val="black">
                    <a:tint val="75000"/>
                  </a:prstClr>
                </a:solidFill>
              </a:rPr>
              <a:t>6/8/2017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52C4B8E-41D4-40CE-878D-523329B6A7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9413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07937C6-AFEB-4F2E-BA63-1A03570AF5EB}"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DFFB95-F06B-48BD-81FD-77328B3492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118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3F0E139-BF09-4FD8-80F8-4608D223DE46}"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11B3F5-7D5B-4038-AB2B-B6D49C98A34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333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defRPr/>
            </a:pPr>
            <a:fld id="{93678CB0-0867-4247-B859-A1AAA8321B53}" type="datetime1">
              <a:rPr lang="en-US" smtClean="0"/>
              <a:t>6/8/2017</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12"/>
          </p:nvPr>
        </p:nvSpPr>
        <p:spPr/>
        <p:txBody>
          <a:bodyPr/>
          <a:lstStyle/>
          <a:p>
            <a:pPr>
              <a:defRPr/>
            </a:pPr>
            <a:fld id="{203AFEB6-98EA-4161-AAA1-0F3CAF4AD8ED}" type="slidenum">
              <a:rPr lang="en-US" smtClean="0"/>
              <a:pPr>
                <a:defRPr/>
              </a:pPr>
              <a:t>‹#›</a:t>
            </a:fld>
            <a:endParaRPr lang="en-US" dirty="0"/>
          </a:p>
        </p:txBody>
      </p:sp>
    </p:spTree>
    <p:extLst>
      <p:ext uri="{BB962C8B-B14F-4D97-AF65-F5344CB8AC3E}">
        <p14:creationId xmlns:p14="http://schemas.microsoft.com/office/powerpoint/2010/main" val="284955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F4ECA95-6124-4D10-8F02-5C6820F8CD29}" type="datetime1">
              <a:rPr lang="en-US" smtClean="0"/>
              <a:t>6/8/2017</a:t>
            </a:fld>
            <a:endParaRPr lang="en-US" dirty="0"/>
          </a:p>
        </p:txBody>
      </p:sp>
      <p:sp>
        <p:nvSpPr>
          <p:cNvPr id="6" name="Footer Placeholder 5"/>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7" name="Slide Number Placeholder 6"/>
          <p:cNvSpPr>
            <a:spLocks noGrp="1"/>
          </p:cNvSpPr>
          <p:nvPr>
            <p:ph type="sldNum" sz="quarter" idx="12"/>
          </p:nvPr>
        </p:nvSpPr>
        <p:spPr/>
        <p:txBody>
          <a:bodyPr/>
          <a:lstStyle/>
          <a:p>
            <a:pPr>
              <a:defRPr/>
            </a:pPr>
            <a:fld id="{A4E44B53-B6E9-4180-930D-A076C97B761A}" type="slidenum">
              <a:rPr lang="en-US" smtClean="0"/>
              <a:pPr>
                <a:defRPr/>
              </a:pPr>
              <a:t>‹#›</a:t>
            </a:fld>
            <a:endParaRPr lang="en-US" dirty="0"/>
          </a:p>
        </p:txBody>
      </p:sp>
    </p:spTree>
    <p:extLst>
      <p:ext uri="{BB962C8B-B14F-4D97-AF65-F5344CB8AC3E}">
        <p14:creationId xmlns:p14="http://schemas.microsoft.com/office/powerpoint/2010/main" val="254701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B11D126-B2E1-4BEC-8F21-EC25C0235375}" type="datetime1">
              <a:rPr lang="en-US" smtClean="0"/>
              <a:t>6/8/2017</a:t>
            </a:fld>
            <a:endParaRPr lang="en-US" dirty="0"/>
          </a:p>
        </p:txBody>
      </p:sp>
      <p:sp>
        <p:nvSpPr>
          <p:cNvPr id="8" name="Footer Placeholder 7"/>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9" name="Slide Number Placeholder 8"/>
          <p:cNvSpPr>
            <a:spLocks noGrp="1"/>
          </p:cNvSpPr>
          <p:nvPr>
            <p:ph type="sldNum" sz="quarter" idx="12"/>
          </p:nvPr>
        </p:nvSpPr>
        <p:spPr/>
        <p:txBody>
          <a:bodyPr/>
          <a:lstStyle/>
          <a:p>
            <a:pPr>
              <a:defRPr/>
            </a:pPr>
            <a:fld id="{E28DF77E-7158-476F-9775-3F1810369CA6}" type="slidenum">
              <a:rPr lang="en-US" smtClean="0"/>
              <a:pPr>
                <a:defRPr/>
              </a:pPr>
              <a:t>‹#›</a:t>
            </a:fld>
            <a:endParaRPr lang="en-US" dirty="0"/>
          </a:p>
        </p:txBody>
      </p:sp>
    </p:spTree>
    <p:extLst>
      <p:ext uri="{BB962C8B-B14F-4D97-AF65-F5344CB8AC3E}">
        <p14:creationId xmlns:p14="http://schemas.microsoft.com/office/powerpoint/2010/main" val="14847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15503BA-B9FB-4056-8514-4BA19703A16E}" type="datetime1">
              <a:rPr lang="en-US" smtClean="0"/>
              <a:t>6/8/2017</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5" name="Slide Number Placeholder 4"/>
          <p:cNvSpPr>
            <a:spLocks noGrp="1"/>
          </p:cNvSpPr>
          <p:nvPr>
            <p:ph type="sldNum" sz="quarter" idx="12"/>
          </p:nvPr>
        </p:nvSpPr>
        <p:spPr/>
        <p:txBody>
          <a:bodyPr/>
          <a:lstStyle/>
          <a:p>
            <a:pPr>
              <a:defRPr/>
            </a:pPr>
            <a:fld id="{4DB24E5B-BD7A-4C38-8F3C-8F230E597516}" type="slidenum">
              <a:rPr lang="en-US" smtClean="0"/>
              <a:pPr>
                <a:defRPr/>
              </a:pPr>
              <a:t>‹#›</a:t>
            </a:fld>
            <a:endParaRPr lang="en-US" dirty="0"/>
          </a:p>
        </p:txBody>
      </p:sp>
    </p:spTree>
    <p:extLst>
      <p:ext uri="{BB962C8B-B14F-4D97-AF65-F5344CB8AC3E}">
        <p14:creationId xmlns:p14="http://schemas.microsoft.com/office/powerpoint/2010/main" val="113337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459B9E-1F63-41F5-9991-356450028576}" type="datetime1">
              <a:rPr lang="en-US" smtClean="0"/>
              <a:t>6/8/2017</a:t>
            </a:fld>
            <a:endParaRPr lang="en-US" dirty="0"/>
          </a:p>
        </p:txBody>
      </p:sp>
      <p:sp>
        <p:nvSpPr>
          <p:cNvPr id="3" name="Footer Placeholder 2"/>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4" name="Slide Number Placeholder 3"/>
          <p:cNvSpPr>
            <a:spLocks noGrp="1"/>
          </p:cNvSpPr>
          <p:nvPr>
            <p:ph type="sldNum" sz="quarter" idx="12"/>
          </p:nvPr>
        </p:nvSpPr>
        <p:spPr/>
        <p:txBody>
          <a:bodyPr/>
          <a:lstStyle/>
          <a:p>
            <a:pPr>
              <a:defRPr/>
            </a:pPr>
            <a:fld id="{886D3089-2B10-4FFA-B4A3-C1F4D516187B}" type="slidenum">
              <a:rPr lang="en-US" smtClean="0"/>
              <a:pPr>
                <a:defRPr/>
              </a:pPr>
              <a:t>‹#›</a:t>
            </a:fld>
            <a:endParaRPr lang="en-US" dirty="0"/>
          </a:p>
        </p:txBody>
      </p:sp>
    </p:spTree>
    <p:extLst>
      <p:ext uri="{BB962C8B-B14F-4D97-AF65-F5344CB8AC3E}">
        <p14:creationId xmlns:p14="http://schemas.microsoft.com/office/powerpoint/2010/main" val="144940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5DB995C-181A-4677-AA2F-6AF851893094}" type="datetime1">
              <a:rPr lang="en-US" smtClean="0"/>
              <a:t>6/8/2017</a:t>
            </a:fld>
            <a:endParaRPr lang="en-US" dirty="0"/>
          </a:p>
        </p:txBody>
      </p:sp>
      <p:sp>
        <p:nvSpPr>
          <p:cNvPr id="6" name="Footer Placeholder 5"/>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7" name="Slide Number Placeholder 6"/>
          <p:cNvSpPr>
            <a:spLocks noGrp="1"/>
          </p:cNvSpPr>
          <p:nvPr>
            <p:ph type="sldNum" sz="quarter" idx="12"/>
          </p:nvPr>
        </p:nvSpPr>
        <p:spPr/>
        <p:txBody>
          <a:bodyPr/>
          <a:lstStyle/>
          <a:p>
            <a:pPr>
              <a:defRPr/>
            </a:pPr>
            <a:fld id="{7C277B44-9380-4CE3-8BDC-25288168D270}" type="slidenum">
              <a:rPr lang="en-US" smtClean="0"/>
              <a:pPr>
                <a:defRPr/>
              </a:pPr>
              <a:t>‹#›</a:t>
            </a:fld>
            <a:endParaRPr lang="en-US" dirty="0"/>
          </a:p>
        </p:txBody>
      </p:sp>
    </p:spTree>
    <p:extLst>
      <p:ext uri="{BB962C8B-B14F-4D97-AF65-F5344CB8AC3E}">
        <p14:creationId xmlns:p14="http://schemas.microsoft.com/office/powerpoint/2010/main" val="194711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04993D-EA04-4412-91FA-66458C08482D}" type="datetime1">
              <a:rPr lang="en-US" smtClean="0"/>
              <a:t>6/8/2017</a:t>
            </a:fld>
            <a:endParaRPr lang="en-US" dirty="0"/>
          </a:p>
        </p:txBody>
      </p:sp>
      <p:sp>
        <p:nvSpPr>
          <p:cNvPr id="6" name="Footer Placeholder 5"/>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
        <p:nvSpPr>
          <p:cNvPr id="7" name="Slide Number Placeholder 6"/>
          <p:cNvSpPr>
            <a:spLocks noGrp="1"/>
          </p:cNvSpPr>
          <p:nvPr>
            <p:ph type="sldNum" sz="quarter" idx="12"/>
          </p:nvPr>
        </p:nvSpPr>
        <p:spPr/>
        <p:txBody>
          <a:bodyPr/>
          <a:lstStyle/>
          <a:p>
            <a:pPr>
              <a:defRPr/>
            </a:pPr>
            <a:fld id="{452C4B8E-41D4-40CE-878D-523329B6A7DE}" type="slidenum">
              <a:rPr lang="en-US" smtClean="0"/>
              <a:pPr>
                <a:defRPr/>
              </a:pPr>
              <a:t>‹#›</a:t>
            </a:fld>
            <a:endParaRPr lang="en-US" dirty="0"/>
          </a:p>
        </p:txBody>
      </p:sp>
    </p:spTree>
    <p:extLst>
      <p:ext uri="{BB962C8B-B14F-4D97-AF65-F5344CB8AC3E}">
        <p14:creationId xmlns:p14="http://schemas.microsoft.com/office/powerpoint/2010/main" val="146460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04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0B3316-D566-4795-8702-AF70783543EE}" type="datetime1">
              <a:rPr lang="en-US" smtClean="0"/>
              <a:t>6/8/2017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This presentation may not be duplicated or distributed without the express written permission of Weil &amp; Drage, APC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CBD177-192E-45D1-BE44-959D84B8624E}" type="slidenum">
              <a:rPr lang="en-US" smtClean="0"/>
              <a:pPr>
                <a:defRPr/>
              </a:pPr>
              <a:t>‹#›</a:t>
            </a:fld>
            <a:endParaRPr lang="en-US" dirty="0"/>
          </a:p>
        </p:txBody>
      </p:sp>
    </p:spTree>
    <p:extLst>
      <p:ext uri="{BB962C8B-B14F-4D97-AF65-F5344CB8AC3E}">
        <p14:creationId xmlns:p14="http://schemas.microsoft.com/office/powerpoint/2010/main" val="412820792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E04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136E247-8AE0-4CD7-A166-C0047447ED11}" type="datetime1">
              <a:rPr lang="en-US" smtClean="0">
                <a:solidFill>
                  <a:prstClr val="black">
                    <a:tint val="75000"/>
                  </a:prstClr>
                </a:solidFill>
              </a:rPr>
              <a:t>6/8/2017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This presentation may not be duplicated or distributed without the express written permission of Weil &amp; Drage, APC</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CBD177-192E-45D1-BE44-959D84B8624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82764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fontScale="90000"/>
          </a:bodyPr>
          <a:lstStyle/>
          <a:p>
            <a:r>
              <a:rPr lang="en-US" dirty="0" smtClean="0"/>
              <a:t>TOP DROP-DEAD CONTRACT CLAUSES DESIGN PROFESSIONALS CANNOT IGNORE (AND MORE)</a:t>
            </a:r>
            <a:br>
              <a:rPr lang="en-US" dirty="0" smtClean="0"/>
            </a:br>
            <a:r>
              <a:rPr lang="en-US" dirty="0" smtClean="0"/>
              <a:t/>
            </a:r>
            <a:br>
              <a:rPr lang="en-US" dirty="0" smtClean="0"/>
            </a:br>
            <a:r>
              <a:rPr lang="en-US" sz="4000" dirty="0" smtClean="0"/>
              <a:t/>
            </a:r>
            <a:br>
              <a:rPr lang="en-US" sz="4000" dirty="0" smtClean="0"/>
            </a:br>
            <a:endParaRPr lang="en-US" sz="4000" dirty="0" smtClean="0"/>
          </a:p>
        </p:txBody>
      </p:sp>
      <p:sp>
        <p:nvSpPr>
          <p:cNvPr id="2051" name="Subtitle 2"/>
          <p:cNvSpPr>
            <a:spLocks noGrp="1"/>
          </p:cNvSpPr>
          <p:nvPr>
            <p:ph type="subTitle" idx="1"/>
          </p:nvPr>
        </p:nvSpPr>
        <p:spPr>
          <a:xfrm>
            <a:off x="1371600" y="3352800"/>
            <a:ext cx="6400800" cy="1600200"/>
          </a:xfrm>
        </p:spPr>
        <p:txBody>
          <a:bodyPr>
            <a:normAutofit fontScale="70000" lnSpcReduction="20000"/>
          </a:bodyPr>
          <a:lstStyle/>
          <a:p>
            <a:r>
              <a:rPr lang="en-US" sz="4000" dirty="0" smtClean="0"/>
              <a:t>Peter L. Stacy, Esq.</a:t>
            </a:r>
          </a:p>
          <a:p>
            <a:r>
              <a:rPr lang="en-US" sz="4000" dirty="0" smtClean="0"/>
              <a:t>pstacy@weildrage.com</a:t>
            </a:r>
          </a:p>
          <a:p>
            <a:r>
              <a:rPr lang="en-US" sz="4000" dirty="0" smtClean="0"/>
              <a:t>Weil &amp; Drage APC</a:t>
            </a:r>
          </a:p>
          <a:p>
            <a:r>
              <a:rPr lang="en-US" sz="2900" i="1" dirty="0" smtClean="0"/>
              <a:t>With offices in CA, NV and AZ  </a:t>
            </a:r>
          </a:p>
        </p:txBody>
      </p:sp>
      <p:sp>
        <p:nvSpPr>
          <p:cNvPr id="4" name="Footer Placeholder 4"/>
          <p:cNvSpPr>
            <a:spLocks noGrp="1"/>
          </p:cNvSpPr>
          <p:nvPr>
            <p:ph type="ftr" sz="quarter" idx="11"/>
          </p:nvPr>
        </p:nvSpPr>
        <p:spPr>
          <a:xfrm>
            <a:off x="3429000" y="5943600"/>
            <a:ext cx="2602744" cy="838200"/>
          </a:xfrm>
        </p:spPr>
        <p:txBody>
          <a:bodyPr/>
          <a:lstStyle/>
          <a:p>
            <a:r>
              <a:rPr lang="en-US" dirty="0" smtClean="0"/>
              <a:t>This presentation may not be duplicated or distributed without the express written permission of </a:t>
            </a:r>
          </a:p>
          <a:p>
            <a:r>
              <a:rPr lang="en-US" dirty="0" smtClean="0"/>
              <a:t>Weil &amp; Drage, APC</a:t>
            </a:r>
            <a:endParaRPr lang="en-US" dirty="0"/>
          </a:p>
        </p:txBody>
      </p:sp>
      <p:pic>
        <p:nvPicPr>
          <p:cNvPr id="6" name="Picture 1" descr="cid:933520817@22082012-3204"/>
          <p:cNvPicPr>
            <a:picLocks noChangeAspect="1" noChangeArrowheads="1"/>
          </p:cNvPicPr>
          <p:nvPr/>
        </p:nvPicPr>
        <p:blipFill>
          <a:blip r:embed="rId3" cstate="print"/>
          <a:srcRect/>
          <a:stretch>
            <a:fillRect/>
          </a:stretch>
        </p:blipFill>
        <p:spPr bwMode="auto">
          <a:xfrm>
            <a:off x="3200400" y="5067300"/>
            <a:ext cx="3068663" cy="838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Introduction </a:t>
            </a:r>
          </a:p>
        </p:txBody>
      </p:sp>
      <p:sp>
        <p:nvSpPr>
          <p:cNvPr id="223235" name="Rectangle 3"/>
          <p:cNvSpPr>
            <a:spLocks noGrp="1" noChangeArrowheads="1"/>
          </p:cNvSpPr>
          <p:nvPr>
            <p:ph idx="1"/>
          </p:nvPr>
        </p:nvSpPr>
        <p:spPr/>
        <p:txBody>
          <a:bodyPr>
            <a:normAutofit/>
          </a:bodyPr>
          <a:lstStyle/>
          <a:p>
            <a:r>
              <a:rPr lang="en-US" sz="4000" dirty="0"/>
              <a:t>What are </a:t>
            </a:r>
            <a:r>
              <a:rPr lang="en-US" sz="4000" dirty="0" smtClean="0"/>
              <a:t>the </a:t>
            </a:r>
            <a:r>
              <a:rPr lang="en-US" sz="4000" dirty="0"/>
              <a:t>deal breakers?</a:t>
            </a:r>
          </a:p>
          <a:p>
            <a:pPr lvl="1"/>
            <a:r>
              <a:rPr lang="en-US" sz="3600" dirty="0"/>
              <a:t>Indemnity, indemnity, </a:t>
            </a:r>
            <a:r>
              <a:rPr lang="en-US" sz="3600" dirty="0" smtClean="0"/>
              <a:t>indemnity</a:t>
            </a:r>
          </a:p>
          <a:p>
            <a:pPr lvl="1"/>
            <a:r>
              <a:rPr lang="en-US" sz="3600" dirty="0" smtClean="0"/>
              <a:t>Defense, defense, defense </a:t>
            </a:r>
            <a:endParaRPr lang="en-US" sz="3600" dirty="0"/>
          </a:p>
          <a:p>
            <a:pPr lvl="1"/>
            <a:r>
              <a:rPr lang="en-US" sz="3600" dirty="0"/>
              <a:t>Consequential damages waiver</a:t>
            </a:r>
          </a:p>
          <a:p>
            <a:pPr lvl="1"/>
            <a:r>
              <a:rPr lang="en-US" sz="3600" dirty="0"/>
              <a:t>Limitation of </a:t>
            </a:r>
            <a:r>
              <a:rPr lang="en-US" sz="3600" dirty="0" smtClean="0"/>
              <a:t>liability</a:t>
            </a:r>
          </a:p>
          <a:p>
            <a:pPr lvl="1"/>
            <a:r>
              <a:rPr lang="en-US" sz="3600" dirty="0" smtClean="0"/>
              <a:t>Standard of Care</a:t>
            </a:r>
          </a:p>
          <a:p>
            <a:pPr lvl="1">
              <a:buFontTx/>
              <a:buNone/>
            </a:pPr>
            <a:endParaRPr lang="en-US" sz="32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24479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Indemnity and Defense </a:t>
            </a:r>
            <a:endParaRPr lang="en-US"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graphicFrame>
        <p:nvGraphicFramePr>
          <p:cNvPr id="4" name="Diagram 3"/>
          <p:cNvGraphicFramePr/>
          <p:nvPr>
            <p:extLst>
              <p:ext uri="{D42A27DB-BD31-4B8C-83A1-F6EECF244321}">
                <p14:modId xmlns:p14="http://schemas.microsoft.com/office/powerpoint/2010/main" val="3836661944"/>
              </p:ext>
            </p:extLst>
          </p:nvPr>
        </p:nvGraphicFramePr>
        <p:xfrm>
          <a:off x="914400" y="1219200"/>
          <a:ext cx="72009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02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Indemnity</a:t>
            </a:r>
          </a:p>
        </p:txBody>
      </p:sp>
      <p:sp>
        <p:nvSpPr>
          <p:cNvPr id="91139" name="Rectangle 3"/>
          <p:cNvSpPr>
            <a:spLocks noGrp="1" noChangeArrowheads="1"/>
          </p:cNvSpPr>
          <p:nvPr>
            <p:ph idx="1"/>
          </p:nvPr>
        </p:nvSpPr>
        <p:spPr>
          <a:xfrm>
            <a:off x="457200" y="1447800"/>
            <a:ext cx="8229600" cy="4525963"/>
          </a:xfrm>
        </p:spPr>
        <p:txBody>
          <a:bodyPr>
            <a:noAutofit/>
          </a:bodyPr>
          <a:lstStyle/>
          <a:p>
            <a:pPr>
              <a:lnSpc>
                <a:spcPct val="80000"/>
              </a:lnSpc>
              <a:buFont typeface="Wingdings" pitchFamily="2" charset="2"/>
              <a:buNone/>
            </a:pPr>
            <a:r>
              <a:rPr lang="en-US" dirty="0"/>
              <a:t>What is Indemnity?</a:t>
            </a:r>
          </a:p>
          <a:p>
            <a:pPr>
              <a:lnSpc>
                <a:spcPct val="80000"/>
              </a:lnSpc>
              <a:buFont typeface="Wingdings" pitchFamily="2" charset="2"/>
              <a:buNone/>
            </a:pPr>
            <a:r>
              <a:rPr lang="en-US" dirty="0"/>
              <a:t>	Definition: </a:t>
            </a:r>
          </a:p>
          <a:p>
            <a:pPr>
              <a:lnSpc>
                <a:spcPct val="80000"/>
              </a:lnSpc>
              <a:buFont typeface="Wingdings" pitchFamily="2" charset="2"/>
              <a:buNone/>
            </a:pPr>
            <a:r>
              <a:rPr lang="en-US" dirty="0"/>
              <a:t>	1. A duty to make good any loss, damage, or liability incurred by another. </a:t>
            </a:r>
          </a:p>
          <a:p>
            <a:pPr>
              <a:lnSpc>
                <a:spcPct val="80000"/>
              </a:lnSpc>
              <a:buFont typeface="Wingdings" pitchFamily="2" charset="2"/>
              <a:buNone/>
            </a:pPr>
            <a:r>
              <a:rPr lang="en-US" dirty="0"/>
              <a:t>	2. The right of an injured party to claim reimbursement for its loss, damage, or liability from a person who has such a duty. </a:t>
            </a:r>
            <a:endParaRPr lang="en-US" dirty="0" smtClean="0"/>
          </a:p>
          <a:p>
            <a:pPr>
              <a:lnSpc>
                <a:spcPct val="80000"/>
              </a:lnSpc>
              <a:buFont typeface="Wingdings" pitchFamily="2" charset="2"/>
              <a:buNone/>
            </a:pPr>
            <a:r>
              <a:rPr lang="en-US" dirty="0"/>
              <a:t>	</a:t>
            </a:r>
            <a:r>
              <a:rPr lang="en-US" dirty="0" smtClean="0"/>
              <a:t>3</a:t>
            </a:r>
            <a:r>
              <a:rPr lang="en-US" dirty="0"/>
              <a:t>. Reimbursement or compensation for loss, damage or liability in tort; especially the right of a secondarily liable party to recover from a primarily liable party.</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60494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Defense </a:t>
            </a:r>
            <a:endParaRPr lang="en-US" dirty="0"/>
          </a:p>
        </p:txBody>
      </p:sp>
      <p:sp>
        <p:nvSpPr>
          <p:cNvPr id="93187" name="Rectangle 3"/>
          <p:cNvSpPr>
            <a:spLocks noGrp="1" noChangeArrowheads="1"/>
          </p:cNvSpPr>
          <p:nvPr>
            <p:ph idx="1"/>
          </p:nvPr>
        </p:nvSpPr>
        <p:spPr>
          <a:xfrm>
            <a:off x="457200" y="1600200"/>
            <a:ext cx="6477000" cy="4525963"/>
          </a:xfrm>
        </p:spPr>
        <p:txBody>
          <a:bodyPr>
            <a:normAutofit fontScale="92500" lnSpcReduction="20000"/>
          </a:bodyPr>
          <a:lstStyle/>
          <a:p>
            <a:r>
              <a:rPr lang="en-US" dirty="0" smtClean="0"/>
              <a:t>What is a defense?</a:t>
            </a:r>
          </a:p>
          <a:p>
            <a:pPr lvl="1"/>
            <a:r>
              <a:rPr lang="en-US" dirty="0" smtClean="0"/>
              <a:t>Generally a contractual provision whereby one party agrees to “defend” the other party from future claims or lawsuits </a:t>
            </a:r>
          </a:p>
          <a:p>
            <a:pPr lvl="1"/>
            <a:r>
              <a:rPr lang="en-US" dirty="0" smtClean="0"/>
              <a:t>This means picking up the costs of defending against such claims or lawsuits including  attorneys fees, expert fees, hard costs, etc. </a:t>
            </a:r>
          </a:p>
          <a:p>
            <a:pPr lvl="1"/>
            <a:r>
              <a:rPr lang="en-US" dirty="0" smtClean="0"/>
              <a:t>Depending on how the defense clause is written, it may mean paying for the other party’s defense even in the absence of fault </a:t>
            </a:r>
            <a:endParaRPr lang="en-US" dirty="0"/>
          </a:p>
        </p:txBody>
      </p:sp>
      <p:sp>
        <p:nvSpPr>
          <p:cNvPr id="5" name="Footer Placeholder 4"/>
          <p:cNvSpPr>
            <a:spLocks noGrp="1"/>
          </p:cNvSpPr>
          <p:nvPr>
            <p:ph type="ftr" sz="quarter" idx="11"/>
          </p:nvPr>
        </p:nvSpPr>
        <p:spPr/>
        <p:txBody>
          <a:bodyPr/>
          <a:lstStyle/>
          <a:p>
            <a:r>
              <a:rPr lang="en-US" dirty="0">
                <a:solidFill>
                  <a:prstClr val="black">
                    <a:tint val="75000"/>
                  </a:prstClr>
                </a:solidFill>
              </a:rPr>
              <a:t>This presentation may not be </a:t>
            </a:r>
            <a:endParaRPr lang="en-US" dirty="0" smtClean="0">
              <a:solidFill>
                <a:prstClr val="black">
                  <a:tint val="75000"/>
                </a:prstClr>
              </a:solidFill>
            </a:endParaRPr>
          </a:p>
          <a:p>
            <a:r>
              <a:rPr lang="en-US" dirty="0" smtClean="0">
                <a:solidFill>
                  <a:prstClr val="black">
                    <a:tint val="75000"/>
                  </a:prstClr>
                </a:solidFill>
              </a:rPr>
              <a:t>duplicated </a:t>
            </a:r>
            <a:r>
              <a:rPr lang="en-US" dirty="0">
                <a:solidFill>
                  <a:prstClr val="black">
                    <a:tint val="75000"/>
                  </a:prstClr>
                </a:solidFill>
              </a:rPr>
              <a:t>or distributed without the express written permission of </a:t>
            </a:r>
            <a:endParaRPr lang="en-US" dirty="0" smtClean="0">
              <a:solidFill>
                <a:prstClr val="black">
                  <a:tint val="75000"/>
                </a:prstClr>
              </a:solidFill>
            </a:endParaRPr>
          </a:p>
          <a:p>
            <a:r>
              <a:rPr lang="en-US" dirty="0" smtClean="0">
                <a:solidFill>
                  <a:prstClr val="black">
                    <a:tint val="75000"/>
                  </a:prstClr>
                </a:solidFill>
              </a:rPr>
              <a:t>Weil </a:t>
            </a:r>
            <a:r>
              <a:rPr lang="en-US" dirty="0">
                <a:solidFill>
                  <a:prstClr val="black">
                    <a:tint val="75000"/>
                  </a:prstClr>
                </a:solidFill>
              </a:rPr>
              <a:t>&amp; Drage, APC</a:t>
            </a:r>
          </a:p>
        </p:txBody>
      </p:sp>
      <p:pic>
        <p:nvPicPr>
          <p:cNvPr id="3075" name="Picture 3" descr="C:\Users\dcrowell\AppData\Local\Microsoft\Windows\Temporary Internet Files\Content.IE5\22TJHY95\MC900053463[1].wmf"/>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6954982" y="1524000"/>
            <a:ext cx="1696212" cy="173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4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INDEMNITY AND DEFENSE</a:t>
            </a:r>
          </a:p>
        </p:txBody>
      </p:sp>
      <p:graphicFrame>
        <p:nvGraphicFramePr>
          <p:cNvPr id="2" name="Diagram 1"/>
          <p:cNvGraphicFramePr/>
          <p:nvPr>
            <p:extLst>
              <p:ext uri="{D42A27DB-BD31-4B8C-83A1-F6EECF244321}">
                <p14:modId xmlns:p14="http://schemas.microsoft.com/office/powerpoint/2010/main" val="386811402"/>
              </p:ext>
            </p:extLst>
          </p:nvPr>
        </p:nvGraphicFramePr>
        <p:xfrm>
          <a:off x="0" y="10668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57701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INDEMNITY AND DEFENSE </a:t>
            </a:r>
          </a:p>
        </p:txBody>
      </p:sp>
      <p:sp>
        <p:nvSpPr>
          <p:cNvPr id="36867" name="Rectangle 3"/>
          <p:cNvSpPr>
            <a:spLocks noGrp="1" noChangeArrowheads="1"/>
          </p:cNvSpPr>
          <p:nvPr>
            <p:ph idx="1"/>
          </p:nvPr>
        </p:nvSpPr>
        <p:spPr/>
        <p:txBody>
          <a:bodyPr>
            <a:normAutofit fontScale="85000" lnSpcReduction="20000"/>
          </a:bodyPr>
          <a:lstStyle/>
          <a:p>
            <a:pPr marL="0" indent="0">
              <a:buNone/>
            </a:pPr>
            <a:r>
              <a:rPr lang="en-US" dirty="0" smtClean="0"/>
              <a:t> Why not defend and indemnify your clients?</a:t>
            </a:r>
            <a:endParaRPr lang="en-US" dirty="0"/>
          </a:p>
          <a:p>
            <a:pPr lvl="1"/>
            <a:r>
              <a:rPr lang="en-US" dirty="0"/>
              <a:t>Professional liability insurance carriers do </a:t>
            </a:r>
            <a:r>
              <a:rPr lang="en-US" u="sng" dirty="0"/>
              <a:t>not</a:t>
            </a:r>
            <a:r>
              <a:rPr lang="en-US" dirty="0"/>
              <a:t> insure you for liability you assume by contract to “defend” your client (unlike GL carriers</a:t>
            </a:r>
            <a:r>
              <a:rPr lang="en-US" dirty="0" smtClean="0"/>
              <a:t>)</a:t>
            </a:r>
          </a:p>
          <a:p>
            <a:pPr lvl="1"/>
            <a:r>
              <a:rPr lang="en-US" dirty="0" smtClean="0"/>
              <a:t>Professional liability insurance carriers insure you for liability arising out of your negligence only (breach of the Standard of Care), not all “acts, errors or </a:t>
            </a:r>
            <a:r>
              <a:rPr lang="en-US" dirty="0" smtClean="0"/>
              <a:t>omissions</a:t>
            </a:r>
            <a:r>
              <a:rPr lang="en-US" dirty="0" smtClean="0"/>
              <a:t>” </a:t>
            </a:r>
            <a:endParaRPr lang="en-US" dirty="0"/>
          </a:p>
          <a:p>
            <a:pPr lvl="1"/>
            <a:r>
              <a:rPr lang="en-US" u="sng" dirty="0"/>
              <a:t>Do</a:t>
            </a:r>
            <a:r>
              <a:rPr lang="en-US" dirty="0"/>
              <a:t> insure you for liability that you assume by contract that you would otherwise have under common law principals </a:t>
            </a:r>
            <a:r>
              <a:rPr lang="en-US" dirty="0" smtClean="0"/>
              <a:t>or by statute (“by operation of law”)</a:t>
            </a:r>
            <a:endParaRPr lang="en-US" dirty="0"/>
          </a:p>
          <a:p>
            <a:pPr lvl="1"/>
            <a:r>
              <a:rPr lang="en-US" dirty="0"/>
              <a:t>Insurer will still provide a defense to </a:t>
            </a:r>
            <a:r>
              <a:rPr lang="en-US" u="sng" dirty="0"/>
              <a:t>you</a:t>
            </a:r>
            <a:r>
              <a:rPr lang="en-US" dirty="0"/>
              <a:t> but </a:t>
            </a:r>
            <a:r>
              <a:rPr lang="en-US" u="sng" dirty="0"/>
              <a:t>not</a:t>
            </a:r>
            <a:r>
              <a:rPr lang="en-US" dirty="0"/>
              <a:t> your client</a:t>
            </a:r>
          </a:p>
          <a:p>
            <a:pPr lvl="1"/>
            <a:r>
              <a:rPr lang="en-US" dirty="0"/>
              <a:t>Insurer will issue a reservation of </a:t>
            </a:r>
            <a:r>
              <a:rPr lang="en-US" dirty="0" smtClean="0"/>
              <a:t>rights</a:t>
            </a:r>
          </a:p>
        </p:txBody>
      </p:sp>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28943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n-US" dirty="0"/>
              <a:t>INDEMNITY AND DEFENSE </a:t>
            </a:r>
          </a:p>
        </p:txBody>
      </p:sp>
      <p:sp>
        <p:nvSpPr>
          <p:cNvPr id="105475" name="Rectangle 3"/>
          <p:cNvSpPr>
            <a:spLocks noGrp="1" noChangeArrowheads="1"/>
          </p:cNvSpPr>
          <p:nvPr>
            <p:ph idx="1"/>
          </p:nvPr>
        </p:nvSpPr>
        <p:spPr>
          <a:xfrm>
            <a:off x="609600" y="1447800"/>
            <a:ext cx="8229600" cy="4525963"/>
          </a:xfrm>
        </p:spPr>
        <p:txBody>
          <a:bodyPr>
            <a:noAutofit/>
          </a:bodyPr>
          <a:lstStyle/>
          <a:p>
            <a:pPr>
              <a:lnSpc>
                <a:spcPct val="90000"/>
              </a:lnSpc>
            </a:pPr>
            <a:r>
              <a:rPr lang="en-US" sz="2800" dirty="0"/>
              <a:t>Thus, if you contractually agree to “defend” your client by way of an indemnity clause, you </a:t>
            </a:r>
            <a:r>
              <a:rPr lang="en-US" sz="2800" dirty="0" smtClean="0"/>
              <a:t>may be “</a:t>
            </a:r>
            <a:r>
              <a:rPr lang="en-US" sz="2800" dirty="0"/>
              <a:t>going bare” and risk paying for that loss out of pocket</a:t>
            </a:r>
          </a:p>
          <a:p>
            <a:pPr>
              <a:lnSpc>
                <a:spcPct val="90000"/>
              </a:lnSpc>
            </a:pPr>
            <a:r>
              <a:rPr lang="en-US" sz="2800" dirty="0"/>
              <a:t>Worse, your client may have contractually bound you to pay for counsel of </a:t>
            </a:r>
            <a:r>
              <a:rPr lang="en-US" sz="2800" u="sng" dirty="0"/>
              <a:t>their</a:t>
            </a:r>
            <a:r>
              <a:rPr lang="en-US" sz="2800" dirty="0"/>
              <a:t> choice---$$$$$$</a:t>
            </a:r>
          </a:p>
          <a:p>
            <a:pPr>
              <a:lnSpc>
                <a:spcPct val="90000"/>
              </a:lnSpc>
            </a:pPr>
            <a:r>
              <a:rPr lang="en-US" sz="2800" dirty="0"/>
              <a:t>Defense costs can run into seven figures in a complex construction dispute (especially if your </a:t>
            </a:r>
            <a:r>
              <a:rPr lang="en-US" sz="2800" u="sng" dirty="0"/>
              <a:t>client</a:t>
            </a:r>
            <a:r>
              <a:rPr lang="en-US" sz="2800" dirty="0"/>
              <a:t> gets to pick the lawyers)</a:t>
            </a:r>
          </a:p>
          <a:p>
            <a:pPr>
              <a:lnSpc>
                <a:spcPct val="90000"/>
              </a:lnSpc>
            </a:pPr>
            <a:r>
              <a:rPr lang="en-US" sz="2800" dirty="0"/>
              <a:t>Defense costs include attorneys’ fees, expert fees and hard costs of litigation</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4779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Crawford vs. Weather </a:t>
            </a:r>
            <a:r>
              <a:rPr lang="en-US" dirty="0" smtClean="0"/>
              <a:t>Shield </a:t>
            </a:r>
            <a:endParaRPr lang="en-US" dirty="0"/>
          </a:p>
        </p:txBody>
      </p:sp>
      <p:sp>
        <p:nvSpPr>
          <p:cNvPr id="3" name="Content Placeholder 2"/>
          <p:cNvSpPr>
            <a:spLocks noGrp="1"/>
          </p:cNvSpPr>
          <p:nvPr>
            <p:ph idx="1"/>
          </p:nvPr>
        </p:nvSpPr>
        <p:spPr/>
        <p:txBody>
          <a:bodyPr/>
          <a:lstStyle/>
          <a:p>
            <a:r>
              <a:rPr lang="en-US" dirty="0"/>
              <a:t>The </a:t>
            </a:r>
            <a:r>
              <a:rPr lang="en-US" dirty="0" smtClean="0"/>
              <a:t>California Supreme </a:t>
            </a:r>
            <a:r>
              <a:rPr lang="en-US" dirty="0"/>
              <a:t>Court held that a subcontractor has an affirmative duty to defend the builder/developer immediately upon the filing of a claim founded on or alleged to arise out of the subcontractor’s work, even if the subcontractor is ultimately found free from </a:t>
            </a:r>
            <a:r>
              <a:rPr lang="en-US" dirty="0" smtClean="0"/>
              <a:t>fault.</a:t>
            </a:r>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Tree>
    <p:extLst>
      <p:ext uri="{BB962C8B-B14F-4D97-AF65-F5344CB8AC3E}">
        <p14:creationId xmlns:p14="http://schemas.microsoft.com/office/powerpoint/2010/main" val="250463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UDC v. CH2M Hill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004977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12455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UDC v. CH2M Hill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880514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a:t>
            </a:r>
            <a:r>
              <a:rPr lang="en-US" dirty="0" smtClean="0"/>
              <a:t>be</a:t>
            </a:r>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34038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fontScale="90000"/>
          </a:bodyPr>
          <a:lstStyle/>
          <a:p>
            <a:r>
              <a:rPr lang="en-US" dirty="0" smtClean="0"/>
              <a:t>KEY CONTRACT CLAUSES; NEW CASES;</a:t>
            </a:r>
            <a:br>
              <a:rPr lang="en-US" dirty="0" smtClean="0"/>
            </a:br>
            <a:r>
              <a:rPr lang="en-US" dirty="0" smtClean="0"/>
              <a:t>OVERVIEW OF TOPICS  </a:t>
            </a:r>
            <a:endParaRPr lang="en-US" dirty="0"/>
          </a:p>
        </p:txBody>
      </p:sp>
      <p:sp>
        <p:nvSpPr>
          <p:cNvPr id="266244" name="Rectangle 4"/>
          <p:cNvSpPr>
            <a:spLocks noGrp="1" noChangeArrowheads="1"/>
          </p:cNvSpPr>
          <p:nvPr>
            <p:ph idx="1"/>
          </p:nvPr>
        </p:nvSpPr>
        <p:spPr>
          <a:xfrm>
            <a:off x="457200" y="1600200"/>
            <a:ext cx="4114800" cy="4525963"/>
          </a:xfrm>
          <a:noFill/>
          <a:ln/>
        </p:spPr>
        <p:txBody>
          <a:bodyPr>
            <a:noAutofit/>
          </a:bodyPr>
          <a:lstStyle/>
          <a:p>
            <a:pPr>
              <a:lnSpc>
                <a:spcPct val="80000"/>
              </a:lnSpc>
            </a:pPr>
            <a:r>
              <a:rPr lang="en-US" sz="2800" dirty="0" smtClean="0"/>
              <a:t>Introduction </a:t>
            </a:r>
            <a:r>
              <a:rPr lang="en-US" sz="2800" dirty="0"/>
              <a:t>to Contracts</a:t>
            </a:r>
          </a:p>
          <a:p>
            <a:pPr>
              <a:lnSpc>
                <a:spcPct val="80000"/>
              </a:lnSpc>
            </a:pPr>
            <a:r>
              <a:rPr lang="en-US" sz="2800" dirty="0" smtClean="0"/>
              <a:t>Indemnity</a:t>
            </a:r>
          </a:p>
          <a:p>
            <a:pPr>
              <a:lnSpc>
                <a:spcPct val="80000"/>
              </a:lnSpc>
            </a:pPr>
            <a:r>
              <a:rPr lang="en-US" sz="2800" dirty="0" smtClean="0"/>
              <a:t>Defense </a:t>
            </a:r>
            <a:endParaRPr lang="en-US" sz="2800" dirty="0"/>
          </a:p>
          <a:p>
            <a:pPr>
              <a:lnSpc>
                <a:spcPct val="80000"/>
              </a:lnSpc>
            </a:pPr>
            <a:r>
              <a:rPr lang="en-US" sz="2800" dirty="0"/>
              <a:t>Consequential Damages</a:t>
            </a:r>
          </a:p>
          <a:p>
            <a:pPr>
              <a:lnSpc>
                <a:spcPct val="80000"/>
              </a:lnSpc>
            </a:pPr>
            <a:r>
              <a:rPr lang="en-US" sz="2800" dirty="0"/>
              <a:t>Limitation of Liability</a:t>
            </a:r>
          </a:p>
          <a:p>
            <a:pPr>
              <a:lnSpc>
                <a:spcPct val="80000"/>
              </a:lnSpc>
            </a:pPr>
            <a:r>
              <a:rPr lang="en-US" sz="2800" dirty="0"/>
              <a:t>Sole Remedy</a:t>
            </a:r>
          </a:p>
          <a:p>
            <a:pPr>
              <a:lnSpc>
                <a:spcPct val="80000"/>
              </a:lnSpc>
            </a:pPr>
            <a:r>
              <a:rPr lang="en-US" sz="2800" dirty="0"/>
              <a:t>Third Party Obligations</a:t>
            </a:r>
          </a:p>
          <a:p>
            <a:pPr>
              <a:lnSpc>
                <a:spcPct val="80000"/>
              </a:lnSpc>
            </a:pPr>
            <a:r>
              <a:rPr lang="en-US" sz="2800" dirty="0"/>
              <a:t>Standard of </a:t>
            </a:r>
            <a:r>
              <a:rPr lang="en-US" sz="2800" dirty="0" smtClean="0"/>
              <a:t>Care</a:t>
            </a:r>
            <a:endParaRPr lang="en-US" sz="1400" dirty="0"/>
          </a:p>
        </p:txBody>
      </p:sp>
      <p:sp>
        <p:nvSpPr>
          <p:cNvPr id="5" name="Footer Placeholder 4"/>
          <p:cNvSpPr>
            <a:spLocks noGrp="1"/>
          </p:cNvSpPr>
          <p:nvPr>
            <p:ph type="ftr" sz="quarter" idx="11"/>
          </p:nvPr>
        </p:nvSpPr>
        <p:spPr>
          <a:xfrm>
            <a:off x="3124200" y="6019800"/>
            <a:ext cx="2895600" cy="701676"/>
          </a:xfrm>
        </p:spPr>
        <p:txBody>
          <a:bodyPr/>
          <a:lstStyle/>
          <a:p>
            <a:r>
              <a:rPr lang="en-US" dirty="0" smtClean="0"/>
              <a:t>This presentation may not be</a:t>
            </a:r>
          </a:p>
          <a:p>
            <a:r>
              <a:rPr lang="en-US" dirty="0" smtClean="0"/>
              <a:t>duplicated or distributed without the express written permission of </a:t>
            </a:r>
          </a:p>
          <a:p>
            <a:r>
              <a:rPr lang="en-US" dirty="0" smtClean="0"/>
              <a:t>Weil &amp; Drage, APC</a:t>
            </a:r>
            <a:endParaRPr lang="en-US" dirty="0"/>
          </a:p>
        </p:txBody>
      </p:sp>
      <p:sp>
        <p:nvSpPr>
          <p:cNvPr id="6" name="Rectangle 4"/>
          <p:cNvSpPr txBox="1">
            <a:spLocks noChangeArrowheads="1"/>
          </p:cNvSpPr>
          <p:nvPr/>
        </p:nvSpPr>
        <p:spPr>
          <a:xfrm>
            <a:off x="4419600" y="1600200"/>
            <a:ext cx="4267200" cy="4525963"/>
          </a:xfrm>
          <a:prstGeom prst="rect">
            <a:avLst/>
          </a:prstGeom>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pPr>
            <a:r>
              <a:rPr lang="en-US" sz="2800" dirty="0" smtClean="0"/>
              <a:t>Warranties, Guarantees &amp; Certifications</a:t>
            </a:r>
          </a:p>
          <a:p>
            <a:pPr fontAlgn="auto">
              <a:lnSpc>
                <a:spcPct val="80000"/>
              </a:lnSpc>
              <a:spcAft>
                <a:spcPts val="0"/>
              </a:spcAft>
            </a:pPr>
            <a:r>
              <a:rPr lang="en-US" sz="2800" dirty="0" smtClean="0"/>
              <a:t>Dispute Resolution</a:t>
            </a:r>
          </a:p>
          <a:p>
            <a:pPr fontAlgn="auto">
              <a:lnSpc>
                <a:spcPct val="80000"/>
              </a:lnSpc>
              <a:spcAft>
                <a:spcPts val="0"/>
              </a:spcAft>
            </a:pPr>
            <a:r>
              <a:rPr lang="en-US" sz="2800" dirty="0" smtClean="0"/>
              <a:t>Job Site Safety</a:t>
            </a:r>
          </a:p>
          <a:p>
            <a:pPr fontAlgn="auto">
              <a:lnSpc>
                <a:spcPct val="80000"/>
              </a:lnSpc>
              <a:spcAft>
                <a:spcPts val="0"/>
              </a:spcAft>
            </a:pPr>
            <a:r>
              <a:rPr lang="en-US" sz="2800" dirty="0" smtClean="0"/>
              <a:t>Non-Solicitation of Employees</a:t>
            </a:r>
          </a:p>
          <a:p>
            <a:pPr fontAlgn="auto">
              <a:lnSpc>
                <a:spcPct val="80000"/>
              </a:lnSpc>
              <a:spcAft>
                <a:spcPts val="0"/>
              </a:spcAft>
            </a:pPr>
            <a:r>
              <a:rPr lang="en-US" sz="2800" dirty="0" smtClean="0"/>
              <a:t>Prime versus Non-Prime</a:t>
            </a:r>
          </a:p>
          <a:p>
            <a:pPr fontAlgn="auto">
              <a:lnSpc>
                <a:spcPct val="80000"/>
              </a:lnSpc>
              <a:spcAft>
                <a:spcPts val="0"/>
              </a:spcAft>
            </a:pPr>
            <a:r>
              <a:rPr lang="en-US" sz="2800" dirty="0" smtClean="0"/>
              <a:t>Other Risk Management Concerns</a:t>
            </a:r>
            <a:endParaRPr lang="en-US" sz="1400" dirty="0"/>
          </a:p>
        </p:txBody>
      </p:sp>
    </p:spTree>
    <p:extLst>
      <p:ext uri="{BB962C8B-B14F-4D97-AF65-F5344CB8AC3E}">
        <p14:creationId xmlns:p14="http://schemas.microsoft.com/office/powerpoint/2010/main" val="364817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UDC v. CH2M Hill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112434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1398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UDC v. CH2M Hill</a:t>
            </a:r>
          </a:p>
        </p:txBody>
      </p:sp>
      <p:sp>
        <p:nvSpPr>
          <p:cNvPr id="54275" name="Rectangle 3"/>
          <p:cNvSpPr>
            <a:spLocks noGrp="1" noChangeArrowheads="1"/>
          </p:cNvSpPr>
          <p:nvPr>
            <p:ph idx="1"/>
          </p:nvPr>
        </p:nvSpPr>
        <p:spPr/>
        <p:txBody>
          <a:bodyPr/>
          <a:lstStyle/>
          <a:p>
            <a:r>
              <a:rPr lang="en-US" dirty="0" smtClean="0"/>
              <a:t>The Court found CH2M Hill’s indemnity obligation was conditioned upon a finding of negligence, </a:t>
            </a:r>
            <a:r>
              <a:rPr lang="en-US" b="1" u="sng" dirty="0" smtClean="0"/>
              <a:t>but</a:t>
            </a:r>
            <a:r>
              <a:rPr lang="en-US" b="1" dirty="0" smtClean="0"/>
              <a:t> the defense obligation arose when the cross-complaint attributed responsibility for the HOA’s damages to CH2M Hill’s deficient performance</a:t>
            </a:r>
          </a:p>
          <a:p>
            <a:r>
              <a:rPr lang="en-US" dirty="0" smtClean="0"/>
              <a:t>The HOA’s general description of defects was sufficient to implicate CH2M Hill’s work</a:t>
            </a:r>
          </a:p>
        </p:txBody>
      </p:sp>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48619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UDC v. CH2M Hill</a:t>
            </a:r>
          </a:p>
        </p:txBody>
      </p:sp>
      <p:sp>
        <p:nvSpPr>
          <p:cNvPr id="56323" name="Rectangle 3"/>
          <p:cNvSpPr>
            <a:spLocks noGrp="1" noChangeArrowheads="1"/>
          </p:cNvSpPr>
          <p:nvPr>
            <p:ph idx="1"/>
          </p:nvPr>
        </p:nvSpPr>
        <p:spPr/>
        <p:txBody>
          <a:bodyPr/>
          <a:lstStyle/>
          <a:p>
            <a:r>
              <a:rPr lang="en-US" dirty="0" smtClean="0"/>
              <a:t>Court of Appeal found the lower court’s analysis to be consistent with Crawford and that the subject clause was sufficiently similar to the clause in Crawford</a:t>
            </a:r>
          </a:p>
          <a:p>
            <a:pPr marL="0" indent="0">
              <a:buNone/>
            </a:pPr>
            <a:endParaRPr lang="en-US" dirty="0" smtClean="0"/>
          </a:p>
        </p:txBody>
      </p:sp>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7334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UDC v. CH2M Hill</a:t>
            </a:r>
          </a:p>
        </p:txBody>
      </p:sp>
      <p:sp>
        <p:nvSpPr>
          <p:cNvPr id="61443" name="Rectangle 3"/>
          <p:cNvSpPr>
            <a:spLocks noGrp="1" noChangeArrowheads="1"/>
          </p:cNvSpPr>
          <p:nvPr>
            <p:ph idx="1"/>
          </p:nvPr>
        </p:nvSpPr>
        <p:spPr/>
        <p:txBody>
          <a:bodyPr>
            <a:normAutofit lnSpcReduction="10000"/>
          </a:bodyPr>
          <a:lstStyle/>
          <a:p>
            <a:r>
              <a:rPr lang="en-US" dirty="0" smtClean="0"/>
              <a:t>In the end, the Court of Appeal affirmed the trial court’s orders including all awards of fees and costs </a:t>
            </a:r>
          </a:p>
          <a:p>
            <a:r>
              <a:rPr lang="en-US" dirty="0" smtClean="0"/>
              <a:t>CH2M Hill was ordered to pay UDC: </a:t>
            </a:r>
          </a:p>
          <a:p>
            <a:pPr lvl="1"/>
            <a:r>
              <a:rPr lang="en-US" dirty="0" smtClean="0"/>
              <a:t>Defense fees and costs of $154,142 for the underlying HOA action; </a:t>
            </a:r>
          </a:p>
          <a:p>
            <a:pPr lvl="1"/>
            <a:r>
              <a:rPr lang="en-US" dirty="0" smtClean="0"/>
              <a:t>Prosecutorial fees and costs as prevailing party on the cross-complaint (duty to defend) of $395,035</a:t>
            </a:r>
          </a:p>
          <a:p>
            <a:pPr lvl="1"/>
            <a:r>
              <a:rPr lang="en-US" dirty="0" smtClean="0"/>
              <a:t>Total $549,177 (OUCH)</a:t>
            </a:r>
          </a:p>
        </p:txBody>
      </p:sp>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40280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WHAT CAN YOU DO? </a:t>
            </a:r>
          </a:p>
        </p:txBody>
      </p:sp>
      <p:sp>
        <p:nvSpPr>
          <p:cNvPr id="63491" name="Rectangle 3"/>
          <p:cNvSpPr>
            <a:spLocks noGrp="1" noChangeArrowheads="1"/>
          </p:cNvSpPr>
          <p:nvPr>
            <p:ph idx="1"/>
          </p:nvPr>
        </p:nvSpPr>
        <p:spPr>
          <a:xfrm>
            <a:off x="3429000" y="1524000"/>
            <a:ext cx="5257800" cy="5334000"/>
          </a:xfrm>
        </p:spPr>
        <p:txBody>
          <a:bodyPr>
            <a:normAutofit/>
          </a:bodyPr>
          <a:lstStyle/>
          <a:p>
            <a:r>
              <a:rPr lang="en-US" sz="4000" dirty="0" smtClean="0"/>
              <a:t>So what can you do to avoid the imposition of an indemnity or defense clause absent a finding of negligence?</a:t>
            </a:r>
          </a:p>
        </p:txBody>
      </p:sp>
      <p:pic>
        <p:nvPicPr>
          <p:cNvPr id="2050" name="Picture 2" descr="C:\Users\dcrowell\AppData\Local\Microsoft\Windows\Temporary Internet Files\Content.IE5\N1Y3FKTE\MP9102209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6" y="1676399"/>
            <a:ext cx="3464626" cy="519081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94092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060" y="838200"/>
            <a:ext cx="8686800" cy="5715000"/>
          </a:xfrm>
          <a:prstGeom prst="rect">
            <a:avLst/>
          </a:prstGeom>
          <a:solidFill>
            <a:schemeClr val="bg1">
              <a:lumMod val="5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14" name="Rectangle 2"/>
          <p:cNvSpPr>
            <a:spLocks noGrp="1" noChangeArrowheads="1"/>
          </p:cNvSpPr>
          <p:nvPr>
            <p:ph type="title"/>
          </p:nvPr>
        </p:nvSpPr>
        <p:spPr/>
        <p:txBody>
          <a:bodyPr>
            <a:normAutofit fontScale="90000"/>
          </a:bodyPr>
          <a:lstStyle/>
          <a:p>
            <a:r>
              <a:rPr lang="en-US" dirty="0" smtClean="0"/>
              <a:t>CH2M Hill Clause From UDC Case:</a:t>
            </a:r>
            <a:br>
              <a:rPr lang="en-US" dirty="0" smtClean="0"/>
            </a:br>
            <a:endParaRPr lang="en-US" dirty="0" smtClean="0"/>
          </a:p>
        </p:txBody>
      </p:sp>
      <p:sp>
        <p:nvSpPr>
          <p:cNvPr id="64515" name="Rectangle 3"/>
          <p:cNvSpPr>
            <a:spLocks noGrp="1" noChangeArrowheads="1"/>
          </p:cNvSpPr>
          <p:nvPr>
            <p:ph idx="1"/>
          </p:nvPr>
        </p:nvSpPr>
        <p:spPr>
          <a:xfrm>
            <a:off x="316676" y="914400"/>
            <a:ext cx="8650184" cy="4953000"/>
          </a:xfrm>
        </p:spPr>
        <p:txBody>
          <a:bodyPr>
            <a:noAutofit/>
          </a:bodyPr>
          <a:lstStyle/>
          <a:p>
            <a:pPr>
              <a:lnSpc>
                <a:spcPct val="120000"/>
              </a:lnSpc>
            </a:pPr>
            <a:r>
              <a:rPr lang="en-US" sz="1800" dirty="0" smtClean="0"/>
              <a:t>	Consultant [CH2M Hill] shall indemnify and hold Owner, Developer, and their respective officers, directors, employees and agents free and harmless from and against any and all claims, liens, demands, damages, injuries, liabilities, losses and expenses of any kind, including reasonable fees of attorneys, accountants, appraisers and expert witnesses, to the extent they arise out of or are in any way connected with any negligent act or omission by Consultant, its agents, employees or guests, whether such claims, liens, demands, damages, losses or expenses are based upon a contract, or for personal injury, death or property damage or upon any other legal or equitable theory whatsoever. </a:t>
            </a:r>
            <a:r>
              <a:rPr lang="en-US" sz="1800" b="1" u="sng" dirty="0" smtClean="0"/>
              <a:t>Consultant agrees, at his own expense and upon written request by Developer or Owner of the Subject Property, to defend any suit, action or demand brought against Developer or Owner on any claim or demand covered herein. </a:t>
            </a:r>
            <a:r>
              <a:rPr lang="en-US" sz="1800" dirty="0" smtClean="0"/>
              <a:t>Notwithstanding the above, Consultant shall not be required to indemnify Developer or Owner from loss or liability to the extent such loss or liability arises from the gross negligence or willful misconduct by Developer, Owner, or agents, servants or independent contractors who are directly responsible to Developer or Owner, or for defects in design furnished by such person.</a:t>
            </a:r>
          </a:p>
        </p:txBody>
      </p:sp>
      <p:sp>
        <p:nvSpPr>
          <p:cNvPr id="5"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23473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Grp="1" noChangeAspect="1"/>
          </p:cNvGraphicFramePr>
          <p:nvPr>
            <p:ph idx="4294967295"/>
            <p:extLst>
              <p:ext uri="{D42A27DB-BD31-4B8C-83A1-F6EECF244321}">
                <p14:modId xmlns:p14="http://schemas.microsoft.com/office/powerpoint/2010/main" val="2019588326"/>
              </p:ext>
            </p:extLst>
          </p:nvPr>
        </p:nvGraphicFramePr>
        <p:xfrm>
          <a:off x="1371600" y="457200"/>
          <a:ext cx="6705600" cy="5595938"/>
        </p:xfrm>
        <a:graphic>
          <a:graphicData uri="http://schemas.openxmlformats.org/presentationml/2006/ole">
            <mc:AlternateContent xmlns:mc="http://schemas.openxmlformats.org/markup-compatibility/2006">
              <mc:Choice xmlns:v="urn:schemas-microsoft-com:vml" Requires="v">
                <p:oleObj spid="_x0000_s1311" name="Acrobat Document" r:id="rId3" imgW="5830114" imgH="7542857" progId="AcroExch.Document.7">
                  <p:embed/>
                </p:oleObj>
              </mc:Choice>
              <mc:Fallback>
                <p:oleObj name="Acrobat Document" r:id="rId3" imgW="5830114" imgH="7542857" progId="AcroExch.Document.7">
                  <p:embed/>
                  <p:pic>
                    <p:nvPicPr>
                      <p:cNvPr id="0" name="Picture 2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7200"/>
                        <a:ext cx="6705600" cy="559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5236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43000"/>
            <a:ext cx="8686800" cy="5257800"/>
          </a:xfrm>
          <a:prstGeom prst="rect">
            <a:avLst/>
          </a:prstGeom>
          <a:solidFill>
            <a:schemeClr val="bg1">
              <a:lumMod val="5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38" name="Rectangle 2"/>
          <p:cNvSpPr>
            <a:spLocks noGrp="1" noChangeArrowheads="1"/>
          </p:cNvSpPr>
          <p:nvPr>
            <p:ph type="title"/>
          </p:nvPr>
        </p:nvSpPr>
        <p:spPr/>
        <p:txBody>
          <a:bodyPr>
            <a:normAutofit fontScale="90000"/>
          </a:bodyPr>
          <a:lstStyle/>
          <a:p>
            <a:r>
              <a:rPr lang="en-US" dirty="0" smtClean="0"/>
              <a:t>INDEMNITY CLAUSE TO USE IF MUST ADDRESS DEFENSE:</a:t>
            </a:r>
            <a:br>
              <a:rPr lang="en-US" dirty="0" smtClean="0"/>
            </a:br>
            <a:endParaRPr lang="en-US" dirty="0" smtClean="0"/>
          </a:p>
        </p:txBody>
      </p:sp>
      <p:sp>
        <p:nvSpPr>
          <p:cNvPr id="65539" name="Rectangle 3"/>
          <p:cNvSpPr>
            <a:spLocks noGrp="1" noChangeArrowheads="1"/>
          </p:cNvSpPr>
          <p:nvPr>
            <p:ph idx="1"/>
          </p:nvPr>
        </p:nvSpPr>
        <p:spPr>
          <a:xfrm>
            <a:off x="336468" y="1163782"/>
            <a:ext cx="8229600" cy="4525963"/>
          </a:xfrm>
        </p:spPr>
        <p:txBody>
          <a:bodyPr>
            <a:noAutofit/>
          </a:bodyPr>
          <a:lstStyle/>
          <a:p>
            <a:pPr>
              <a:lnSpc>
                <a:spcPct val="150000"/>
              </a:lnSpc>
            </a:pPr>
            <a:r>
              <a:rPr lang="en-US" sz="1600" dirty="0" smtClean="0"/>
              <a:t>	Consultant agrees, to the fullest extent permitted by law, to indemnify and hold the Owner harmless from any damage, liability or cost (including reasonable attorneys’ fees and costs of defense) ("Claimed Damages") but only to the proportionate extent that such Claimed Damages are caused by Consultant's negligence or willful misconduct. </a:t>
            </a:r>
            <a:r>
              <a:rPr lang="en-US" sz="1600" b="1" u="sng" dirty="0" smtClean="0"/>
              <a:t>Consultant shall have no upfront duty to defend the Owner, but shall reimburse defense costs of the Owner to the same extent of Consultant's indemnity obligation herein</a:t>
            </a:r>
            <a:r>
              <a:rPr lang="en-US" sz="1600" b="1" dirty="0" smtClean="0"/>
              <a:t>.</a:t>
            </a:r>
            <a:r>
              <a:rPr lang="en-US" sz="1600" dirty="0" smtClean="0"/>
              <a:t> The indemnity obligations provided under this section shall only apply to the extent such Claims are determined by a court of competent jurisdiction or arbitrator to have been caused by the negligence or willful misconduct of Consultant.  These indemnity obligations shall not apply to the extent said Claims arise out of, pertain to, or relate to the negligence of Owner or Owner’s other agents, other servants, or other independent contractors, including the contractor, subcontractors of contractor or other consultants of Owner, or others who are directly responsible to Owner, or for defects in design or construction furnished by those persons.</a:t>
            </a:r>
          </a:p>
        </p:txBody>
      </p:sp>
      <p:sp>
        <p:nvSpPr>
          <p:cNvPr id="5"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75869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WHAT CAN YOU DO?</a:t>
            </a:r>
          </a:p>
        </p:txBody>
      </p:sp>
      <p:sp>
        <p:nvSpPr>
          <p:cNvPr id="72707" name="Rectangle 3"/>
          <p:cNvSpPr>
            <a:spLocks noGrp="1" noChangeArrowheads="1"/>
          </p:cNvSpPr>
          <p:nvPr>
            <p:ph idx="1"/>
          </p:nvPr>
        </p:nvSpPr>
        <p:spPr/>
        <p:txBody>
          <a:bodyPr>
            <a:normAutofit/>
          </a:bodyPr>
          <a:lstStyle/>
          <a:p>
            <a:r>
              <a:rPr lang="en-US" sz="4000" dirty="0" smtClean="0"/>
              <a:t>What can you do when your client wants you to defend, indemnify and hold them harmless from everything and the “kitchen sink”? </a:t>
            </a:r>
          </a:p>
          <a:p>
            <a:pPr marL="0" indent="0">
              <a:buNone/>
            </a:pPr>
            <a:endParaRPr lang="en-US" dirty="0" smtClean="0"/>
          </a:p>
        </p:txBody>
      </p:sp>
      <p:sp>
        <p:nvSpPr>
          <p:cNvPr id="4" name="Footer Placeholder 4"/>
          <p:cNvSpPr>
            <a:spLocks noGrp="1"/>
          </p:cNvSpPr>
          <p:nvPr>
            <p:ph type="ftr" sz="quarter" idx="11"/>
          </p:nvPr>
        </p:nvSpPr>
        <p:spPr>
          <a:xfrm>
            <a:off x="3124200" y="635635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66232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smtClean="0"/>
              <a:t>Defense and Indemnity</a:t>
            </a:r>
            <a:endParaRPr lang="en-US" dirty="0"/>
          </a:p>
        </p:txBody>
      </p:sp>
      <p:sp>
        <p:nvSpPr>
          <p:cNvPr id="5" name="Footer Placeholder 4"/>
          <p:cNvSpPr>
            <a:spLocks noGrp="1"/>
          </p:cNvSpPr>
          <p:nvPr>
            <p:ph type="ftr" sz="quarter" idx="11"/>
          </p:nvPr>
        </p:nvSpPr>
        <p:spPr/>
        <p:txBody>
          <a:bodyPr/>
          <a:lstStyle/>
          <a:p>
            <a:endParaRPr lang="en-US"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184552497"/>
              </p:ext>
            </p:extLst>
          </p:nvPr>
        </p:nvGraphicFramePr>
        <p:xfrm>
          <a:off x="0" y="1371600"/>
          <a:ext cx="9067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93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a:t>Introduction</a:t>
            </a:r>
          </a:p>
        </p:txBody>
      </p:sp>
      <p:sp>
        <p:nvSpPr>
          <p:cNvPr id="216067" name="Rectangle 3"/>
          <p:cNvSpPr>
            <a:spLocks noGrp="1" noChangeArrowheads="1"/>
          </p:cNvSpPr>
          <p:nvPr>
            <p:ph idx="1"/>
          </p:nvPr>
        </p:nvSpPr>
        <p:spPr>
          <a:xfrm>
            <a:off x="228600" y="1219200"/>
            <a:ext cx="6307578" cy="5029200"/>
          </a:xfrm>
        </p:spPr>
        <p:txBody>
          <a:bodyPr>
            <a:normAutofit/>
          </a:bodyPr>
          <a:lstStyle/>
          <a:p>
            <a:r>
              <a:rPr lang="en-US" sz="4000" dirty="0"/>
              <a:t>What is a contract?</a:t>
            </a:r>
          </a:p>
          <a:p>
            <a:pPr lvl="1"/>
            <a:r>
              <a:rPr lang="en-US" sz="3600" dirty="0"/>
              <a:t>Definition: </a:t>
            </a:r>
          </a:p>
          <a:p>
            <a:pPr lvl="2"/>
            <a:r>
              <a:rPr lang="en-US" sz="3200" dirty="0"/>
              <a:t>1.  An agreement between two or more parties creating obligations that are enforceable or otherwise recognizable at law.</a:t>
            </a:r>
          </a:p>
          <a:p>
            <a:pPr lvl="2"/>
            <a:r>
              <a:rPr lang="en-US" sz="3200" dirty="0"/>
              <a:t>2.  The writing that sets forth such an agreement.</a:t>
            </a:r>
          </a:p>
        </p:txBody>
      </p:sp>
      <p:sp>
        <p:nvSpPr>
          <p:cNvPr id="5" name="Footer Placeholder 4"/>
          <p:cNvSpPr>
            <a:spLocks noGrp="1"/>
          </p:cNvSpPr>
          <p:nvPr>
            <p:ph type="ftr" sz="quarter" idx="11"/>
          </p:nvPr>
        </p:nvSpPr>
        <p:spPr/>
        <p:txBody>
          <a:bodyPr/>
          <a:lstStyle/>
          <a:p>
            <a:r>
              <a:rPr lang="en-US" dirty="0" smtClean="0"/>
              <a:t>This presentation may not be </a:t>
            </a:r>
          </a:p>
          <a:p>
            <a:r>
              <a:rPr lang="en-US" dirty="0" smtClean="0"/>
              <a:t>duplicated or distributed without the express written permission of </a:t>
            </a:r>
          </a:p>
          <a:p>
            <a:r>
              <a:rPr lang="en-US" dirty="0" smtClean="0"/>
              <a:t>Weil &amp; Drage, APC</a:t>
            </a:r>
            <a:endParaRPr lang="en-US" dirty="0"/>
          </a:p>
        </p:txBody>
      </p:sp>
      <p:pic>
        <p:nvPicPr>
          <p:cNvPr id="3074" name="Picture 2" descr="C:\Users\dcrowell\AppData\Local\Microsoft\Windows\Temporary Internet Files\Content.IE5\6YGOQPLG\MP9004385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664" y="3810000"/>
            <a:ext cx="234260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8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WHAT </a:t>
            </a:r>
            <a:r>
              <a:rPr lang="en-US" dirty="0" smtClean="0"/>
              <a:t>CAN </a:t>
            </a:r>
            <a:r>
              <a:rPr lang="en-US" dirty="0"/>
              <a:t>YOU DO?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998907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5352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a:t>WHAT CAN YOU DO?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86852850"/>
              </p:ext>
            </p:extLst>
          </p:nvPr>
        </p:nvGraphicFramePr>
        <p:xfrm>
          <a:off x="16822" y="1066800"/>
          <a:ext cx="9127177"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00650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Consequential Damages</a:t>
            </a:r>
          </a:p>
        </p:txBody>
      </p:sp>
      <p:sp>
        <p:nvSpPr>
          <p:cNvPr id="107523" name="Rectangle 3"/>
          <p:cNvSpPr>
            <a:spLocks noGrp="1" noChangeArrowheads="1"/>
          </p:cNvSpPr>
          <p:nvPr>
            <p:ph idx="1"/>
          </p:nvPr>
        </p:nvSpPr>
        <p:spPr/>
        <p:txBody>
          <a:bodyPr>
            <a:normAutofit/>
          </a:bodyPr>
          <a:lstStyle/>
          <a:p>
            <a:r>
              <a:rPr lang="en-US" sz="4000" dirty="0"/>
              <a:t>Consequential Damages</a:t>
            </a:r>
          </a:p>
          <a:p>
            <a:pPr lvl="1"/>
            <a:r>
              <a:rPr lang="en-US" sz="3600" dirty="0"/>
              <a:t>Definition: Losses that do not flow directly and immediately from an injurious act, but that result indirectly from the act</a:t>
            </a:r>
          </a:p>
          <a:p>
            <a:pPr lvl="1"/>
            <a:r>
              <a:rPr lang="en-US" sz="3600" dirty="0"/>
              <a:t>Can easily be foreseeable</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187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a:t>Consequential Damages</a:t>
            </a:r>
          </a:p>
        </p:txBody>
      </p:sp>
      <p:sp>
        <p:nvSpPr>
          <p:cNvPr id="109571" name="Rectangle 3"/>
          <p:cNvSpPr>
            <a:spLocks noGrp="1" noChangeArrowheads="1"/>
          </p:cNvSpPr>
          <p:nvPr>
            <p:ph idx="1"/>
          </p:nvPr>
        </p:nvSpPr>
        <p:spPr/>
        <p:txBody>
          <a:bodyPr>
            <a:normAutofit/>
          </a:bodyPr>
          <a:lstStyle/>
          <a:p>
            <a:pPr>
              <a:lnSpc>
                <a:spcPct val="90000"/>
              </a:lnSpc>
            </a:pPr>
            <a:r>
              <a:rPr lang="en-US" dirty="0"/>
              <a:t>What is the problem?</a:t>
            </a:r>
          </a:p>
          <a:p>
            <a:pPr>
              <a:lnSpc>
                <a:spcPct val="90000"/>
              </a:lnSpc>
            </a:pPr>
            <a:r>
              <a:rPr lang="en-US" dirty="0"/>
              <a:t>Law protects expectancy interests of the parties</a:t>
            </a:r>
          </a:p>
          <a:p>
            <a:pPr>
              <a:lnSpc>
                <a:spcPct val="90000"/>
              </a:lnSpc>
            </a:pPr>
            <a:r>
              <a:rPr lang="en-US" dirty="0"/>
              <a:t>Goal is to return the non-breaching party to position would have been absent breach</a:t>
            </a:r>
          </a:p>
          <a:p>
            <a:pPr>
              <a:lnSpc>
                <a:spcPct val="90000"/>
              </a:lnSpc>
            </a:pPr>
            <a:r>
              <a:rPr lang="en-US" dirty="0"/>
              <a:t>Damages are those reasonably foreseeable at the time of the contract</a:t>
            </a:r>
          </a:p>
          <a:p>
            <a:pPr>
              <a:lnSpc>
                <a:spcPct val="90000"/>
              </a:lnSpc>
            </a:pPr>
            <a:r>
              <a:rPr lang="en-US" dirty="0"/>
              <a:t>Problem: All damages arguably “foreseeable” with 20/20 hindsight</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64910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Consequential Damages</a:t>
            </a:r>
          </a:p>
        </p:txBody>
      </p:sp>
      <p:sp>
        <p:nvSpPr>
          <p:cNvPr id="132099" name="Rectangle 3"/>
          <p:cNvSpPr>
            <a:spLocks noGrp="1" noChangeArrowheads="1"/>
          </p:cNvSpPr>
          <p:nvPr>
            <p:ph idx="1"/>
          </p:nvPr>
        </p:nvSpPr>
        <p:spPr/>
        <p:txBody>
          <a:bodyPr>
            <a:normAutofit/>
          </a:bodyPr>
          <a:lstStyle/>
          <a:p>
            <a:r>
              <a:rPr lang="en-US" sz="3600" dirty="0"/>
              <a:t>Breaching party is responsible to pay: </a:t>
            </a:r>
          </a:p>
          <a:p>
            <a:pPr lvl="1"/>
            <a:r>
              <a:rPr lang="en-US" sz="3200" dirty="0"/>
              <a:t>direct damages—such as cost of repair or diminution in value plus out-of-pockets</a:t>
            </a:r>
          </a:p>
          <a:p>
            <a:pPr lvl="1"/>
            <a:r>
              <a:rPr lang="en-US" sz="3200" dirty="0"/>
              <a:t>consequential damages—those damages that a breaching party knew or should have known at time of contracting</a:t>
            </a:r>
          </a:p>
          <a:p>
            <a:pPr lvl="1"/>
            <a:r>
              <a:rPr lang="en-US" sz="3200" dirty="0"/>
              <a:t>other damages specified by contract, case law or statute</a:t>
            </a:r>
          </a:p>
          <a:p>
            <a:endParaRPr lang="en-US" sz="36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74660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a:t>Consequential Damages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708385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82233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t>Consequential Damages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744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87835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a:t>Consequential Damages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81968333"/>
              </p:ext>
            </p:extLst>
          </p:nvPr>
        </p:nvGraphicFramePr>
        <p:xfrm>
          <a:off x="304800" y="12954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7949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t>Consequential Damages</a:t>
            </a:r>
          </a:p>
        </p:txBody>
      </p:sp>
      <p:sp>
        <p:nvSpPr>
          <p:cNvPr id="114691" name="Rectangle 3"/>
          <p:cNvSpPr>
            <a:spLocks noGrp="1" noChangeArrowheads="1"/>
          </p:cNvSpPr>
          <p:nvPr>
            <p:ph idx="1"/>
          </p:nvPr>
        </p:nvSpPr>
        <p:spPr>
          <a:xfrm>
            <a:off x="419100" y="1447800"/>
            <a:ext cx="8229600" cy="4525963"/>
          </a:xfrm>
        </p:spPr>
        <p:txBody>
          <a:bodyPr>
            <a:noAutofit/>
          </a:bodyPr>
          <a:lstStyle/>
          <a:p>
            <a:pPr>
              <a:lnSpc>
                <a:spcPct val="80000"/>
              </a:lnSpc>
            </a:pPr>
            <a:r>
              <a:rPr lang="en-US" sz="2200" dirty="0"/>
              <a:t>Long Form Mutual Waiver</a:t>
            </a:r>
          </a:p>
          <a:p>
            <a:pPr lvl="1">
              <a:lnSpc>
                <a:spcPct val="80000"/>
              </a:lnSpc>
            </a:pPr>
            <a:r>
              <a:rPr lang="en-US" sz="2200" dirty="0"/>
              <a:t>Notwithstanding any other provision of this Agreement, and to the fullest extent permitted by law, neither Client nor Consultant, their respective officers, directors, partners, employees, contactors or subconsultants shall be liable to the other or shall make any claim for incidental, indirect or consequential damages arising out of or connected in any way to the Project or to this Agreement.  This mutual waiver of consequential damages shall include, but is not limited to, loss of use, loss of profit, loss of business, loss of income, loss of reputation or any other consequential damages that either party may have incurred from any cause of action including negligence, strict liability, breach of contract and breach of strict or implied warranty.  Both the Client and Consultant shall require similar waivers of consequential damages protecting all the entities or persons named herein in all contracts and subcontracts with others involved in the Project.</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7488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Consequential Damages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584735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37099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Introduction</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graphicFrame>
        <p:nvGraphicFramePr>
          <p:cNvPr id="7" name="Diagram 6"/>
          <p:cNvGraphicFramePr/>
          <p:nvPr>
            <p:extLst>
              <p:ext uri="{D42A27DB-BD31-4B8C-83A1-F6EECF244321}">
                <p14:modId xmlns:p14="http://schemas.microsoft.com/office/powerpoint/2010/main" val="2036101110"/>
              </p:ext>
            </p:extLst>
          </p:nvPr>
        </p:nvGraphicFramePr>
        <p:xfrm>
          <a:off x="533400" y="11430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7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a:t>Limitation of Liability</a:t>
            </a:r>
          </a:p>
        </p:txBody>
      </p:sp>
      <p:sp>
        <p:nvSpPr>
          <p:cNvPr id="112643" name="Rectangle 3"/>
          <p:cNvSpPr>
            <a:spLocks noGrp="1" noChangeArrowheads="1"/>
          </p:cNvSpPr>
          <p:nvPr>
            <p:ph idx="1"/>
          </p:nvPr>
        </p:nvSpPr>
        <p:spPr>
          <a:xfrm>
            <a:off x="457200" y="1600200"/>
            <a:ext cx="5181600" cy="4525963"/>
          </a:xfrm>
        </p:spPr>
        <p:txBody>
          <a:bodyPr/>
          <a:lstStyle/>
          <a:p>
            <a:r>
              <a:rPr lang="en-US" dirty="0"/>
              <a:t>Definition: A contractual provision by which the parties agree on a maximum amount of damages recoverable for a future breach of the agreement</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pic>
        <p:nvPicPr>
          <p:cNvPr id="5122" name="Picture 2" descr="C:\Users\dcrowell\AppData\Local\Microsoft\Windows\Temporary Internet Files\Content.IE5\22TJHY95\MC900295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141882"/>
            <a:ext cx="2895600" cy="366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9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t>Limitation of Liability</a:t>
            </a:r>
          </a:p>
        </p:txBody>
      </p:sp>
      <p:sp>
        <p:nvSpPr>
          <p:cNvPr id="134147" name="Rectangle 3"/>
          <p:cNvSpPr>
            <a:spLocks noGrp="1" noChangeArrowheads="1"/>
          </p:cNvSpPr>
          <p:nvPr>
            <p:ph idx="1"/>
          </p:nvPr>
        </p:nvSpPr>
        <p:spPr/>
        <p:txBody>
          <a:bodyPr>
            <a:noAutofit/>
          </a:bodyPr>
          <a:lstStyle/>
          <a:p>
            <a:r>
              <a:rPr lang="en-US" sz="3600" dirty="0"/>
              <a:t>Can limit to specific sum</a:t>
            </a:r>
          </a:p>
          <a:p>
            <a:r>
              <a:rPr lang="en-US" sz="3600" dirty="0"/>
              <a:t>Can limit to the greater of (or lesser of) your fee or $___ </a:t>
            </a:r>
          </a:p>
          <a:p>
            <a:r>
              <a:rPr lang="en-US" sz="3600" dirty="0"/>
              <a:t>Can limit to “available” policy limits</a:t>
            </a:r>
          </a:p>
          <a:p>
            <a:pPr lvl="1"/>
            <a:r>
              <a:rPr lang="en-US" sz="3200" dirty="0"/>
              <a:t>Do NOT forget the word “available” if limiting liability to policy limits</a:t>
            </a:r>
          </a:p>
          <a:p>
            <a:pPr lvl="1"/>
            <a:r>
              <a:rPr lang="en-US" sz="3200" dirty="0"/>
              <a:t>You can </a:t>
            </a:r>
            <a:r>
              <a:rPr lang="en-US" sz="3200" u="sng" dirty="0"/>
              <a:t>never</a:t>
            </a:r>
            <a:r>
              <a:rPr lang="en-US" sz="3200" dirty="0"/>
              <a:t> know what will be left on the policy</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90805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a:t>Limitation of Liability</a:t>
            </a:r>
          </a:p>
        </p:txBody>
      </p:sp>
      <p:sp>
        <p:nvSpPr>
          <p:cNvPr id="136195" name="Rectangle 3"/>
          <p:cNvSpPr>
            <a:spLocks noGrp="1" noChangeArrowheads="1"/>
          </p:cNvSpPr>
          <p:nvPr>
            <p:ph idx="1"/>
          </p:nvPr>
        </p:nvSpPr>
        <p:spPr/>
        <p:txBody>
          <a:bodyPr>
            <a:normAutofit/>
          </a:bodyPr>
          <a:lstStyle/>
          <a:p>
            <a:r>
              <a:rPr lang="en-US" dirty="0"/>
              <a:t>Sample LOL </a:t>
            </a:r>
            <a:r>
              <a:rPr lang="en-US" dirty="0" smtClean="0"/>
              <a:t>clause:</a:t>
            </a:r>
            <a:endParaRPr lang="en-US" dirty="0"/>
          </a:p>
          <a:p>
            <a:pPr lvl="1"/>
            <a:r>
              <a:rPr lang="en-US" dirty="0"/>
              <a:t>Owner agrees to limit the liability of Consultant, its principals, employees, and subconsultants, to Owner and to all contractors and subcontractors on the Project, for any claim or action arising in tort, contract, or strict liability, to the sum of $50,000 or Consultant’s fee, whichever is greater.  Owner and Consultant acknowledge that this provision was expressly negotiated and agreed upon.</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23862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t>Limitation of </a:t>
            </a:r>
            <a:r>
              <a:rPr lang="en-US" dirty="0" smtClean="0"/>
              <a:t>Liability</a:t>
            </a:r>
            <a:endParaRPr lang="en-US" dirty="0"/>
          </a:p>
        </p:txBody>
      </p:sp>
      <p:sp>
        <p:nvSpPr>
          <p:cNvPr id="137219" name="Rectangle 3"/>
          <p:cNvSpPr>
            <a:spLocks noGrp="1" noChangeArrowheads="1"/>
          </p:cNvSpPr>
          <p:nvPr>
            <p:ph idx="1"/>
          </p:nvPr>
        </p:nvSpPr>
        <p:spPr/>
        <p:txBody>
          <a:bodyPr>
            <a:noAutofit/>
          </a:bodyPr>
          <a:lstStyle/>
          <a:p>
            <a:pPr>
              <a:lnSpc>
                <a:spcPct val="80000"/>
              </a:lnSpc>
            </a:pPr>
            <a:r>
              <a:rPr lang="en-US" sz="2800" dirty="0"/>
              <a:t>Sample LOL </a:t>
            </a:r>
            <a:r>
              <a:rPr lang="en-US" sz="2800" dirty="0" smtClean="0"/>
              <a:t>clause:</a:t>
            </a:r>
            <a:endParaRPr lang="en-US" sz="2800" dirty="0"/>
          </a:p>
          <a:p>
            <a:pPr lvl="1">
              <a:lnSpc>
                <a:spcPct val="80000"/>
              </a:lnSpc>
            </a:pPr>
            <a:r>
              <a:rPr lang="en-US" sz="2400" dirty="0"/>
              <a:t>In recognition of the relative risks and benefits for the Project to both the Client and the Consultant, the risks have been allocated such that Client agrees, to the fullest extent permitted by law, to limit the liability of the Consultant to the Client for claims, losses, costs, damages, of any nature whatsoever or claims expenses from any cause or causes, including attorneys’ fees and costs and expert-witness fees and costs, so that the total aggregate liability of the Consultant to the Client shall not exceed $____, or the Consultant’s total fee for services rendered on this Project, whichever is greater.  It is intended that the limitation apply to any and all liability or cause of action however alleged or arising, unless otherwise prohibited by law.</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69540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Limitation of Liability</a:t>
            </a:r>
          </a:p>
        </p:txBody>
      </p:sp>
      <p:sp>
        <p:nvSpPr>
          <p:cNvPr id="152579" name="Rectangle 3"/>
          <p:cNvSpPr>
            <a:spLocks noGrp="1" noChangeArrowheads="1"/>
          </p:cNvSpPr>
          <p:nvPr>
            <p:ph idx="1"/>
          </p:nvPr>
        </p:nvSpPr>
        <p:spPr/>
        <p:txBody>
          <a:bodyPr>
            <a:normAutofit/>
          </a:bodyPr>
          <a:lstStyle/>
          <a:p>
            <a:r>
              <a:rPr lang="en-US" sz="3600" dirty="0"/>
              <a:t>Limitations on LOL</a:t>
            </a:r>
          </a:p>
          <a:p>
            <a:pPr lvl="1"/>
            <a:r>
              <a:rPr lang="en-US" sz="3200" dirty="0"/>
              <a:t>“Life preserver in shark infested waters”</a:t>
            </a:r>
          </a:p>
          <a:p>
            <a:pPr lvl="1"/>
            <a:r>
              <a:rPr lang="en-US" sz="3200" dirty="0"/>
              <a:t>Only enforceable as between contracting parties even if clause says otherwise</a:t>
            </a:r>
          </a:p>
          <a:p>
            <a:pPr lvl="1"/>
            <a:r>
              <a:rPr lang="en-US" sz="3200" dirty="0"/>
              <a:t>Clause can state that limit apply to claims by client and “others” but will only have teeth if client agrees to defend and indemnify you from such claims by others</a:t>
            </a:r>
          </a:p>
          <a:p>
            <a:pPr lvl="1"/>
            <a:endParaRPr lang="en-US" sz="32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6515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Sole Remedy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571556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7621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a:t>Sole Remedy</a:t>
            </a:r>
          </a:p>
        </p:txBody>
      </p:sp>
      <p:sp>
        <p:nvSpPr>
          <p:cNvPr id="139267" name="Rectangle 3"/>
          <p:cNvSpPr>
            <a:spLocks noGrp="1" noChangeArrowheads="1"/>
          </p:cNvSpPr>
          <p:nvPr>
            <p:ph idx="1"/>
          </p:nvPr>
        </p:nvSpPr>
        <p:spPr>
          <a:xfrm>
            <a:off x="457200" y="1524000"/>
            <a:ext cx="8229600" cy="4525963"/>
          </a:xfrm>
        </p:spPr>
        <p:txBody>
          <a:bodyPr>
            <a:noAutofit/>
          </a:bodyPr>
          <a:lstStyle/>
          <a:p>
            <a:r>
              <a:rPr lang="en-US" sz="4000" dirty="0"/>
              <a:t>Thus, plaintiffs not limited in their remedies to suing just the corporation</a:t>
            </a:r>
          </a:p>
          <a:p>
            <a:r>
              <a:rPr lang="en-US" sz="4000" dirty="0"/>
              <a:t>Can name the corporation, the A/E individually or both</a:t>
            </a:r>
          </a:p>
          <a:p>
            <a:r>
              <a:rPr lang="en-US" sz="4000" dirty="0"/>
              <a:t>Basically looking for certainty that any judgment will be paid</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57022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t>Sole Remedy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60836860"/>
              </p:ext>
            </p:extLst>
          </p:nvPr>
        </p:nvGraphicFramePr>
        <p:xfrm>
          <a:off x="-8906" y="12192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11809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a:t>Sole Remedy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38965993"/>
              </p:ext>
            </p:extLst>
          </p:nvPr>
        </p:nvGraphicFramePr>
        <p:xfrm>
          <a:off x="0" y="11430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58059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a:t>Sole Remedy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18374624"/>
              </p:ext>
            </p:extLst>
          </p:nvPr>
        </p:nvGraphicFramePr>
        <p:xfrm>
          <a:off x="228600" y="12192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7788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dirty="0"/>
              <a:t>Introduction</a:t>
            </a:r>
          </a:p>
        </p:txBody>
      </p:sp>
      <p:sp>
        <p:nvSpPr>
          <p:cNvPr id="218115" name="Rectangle 3"/>
          <p:cNvSpPr>
            <a:spLocks noGrp="1" noChangeArrowheads="1"/>
          </p:cNvSpPr>
          <p:nvPr>
            <p:ph idx="1"/>
          </p:nvPr>
        </p:nvSpPr>
        <p:spPr/>
        <p:txBody>
          <a:bodyPr>
            <a:normAutofit/>
          </a:bodyPr>
          <a:lstStyle/>
          <a:p>
            <a:r>
              <a:rPr lang="en-US" sz="4000" dirty="0"/>
              <a:t>What is a proposal?</a:t>
            </a:r>
          </a:p>
          <a:p>
            <a:pPr lvl="1"/>
            <a:r>
              <a:rPr lang="en-US" sz="3600" dirty="0"/>
              <a:t>Definition: Something offered for consideration or acceptance</a:t>
            </a:r>
          </a:p>
          <a:p>
            <a:pPr lvl="1"/>
            <a:r>
              <a:rPr lang="en-US" sz="3600" dirty="0"/>
              <a:t>Generally a “bare-bones” description of scope of services and fee structure</a:t>
            </a:r>
          </a:p>
          <a:p>
            <a:pPr lvl="1"/>
            <a:r>
              <a:rPr lang="en-US" sz="3600" dirty="0"/>
              <a:t>Usually negotiated </a:t>
            </a:r>
            <a:r>
              <a:rPr lang="en-US" sz="3600" u="sng" dirty="0"/>
              <a:t>before</a:t>
            </a:r>
            <a:r>
              <a:rPr lang="en-US" sz="3600" dirty="0"/>
              <a:t> the contract </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57245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t>Sole Remedy</a:t>
            </a:r>
          </a:p>
        </p:txBody>
      </p:sp>
      <p:sp>
        <p:nvSpPr>
          <p:cNvPr id="142339" name="Rectangle 3"/>
          <p:cNvSpPr>
            <a:spLocks noGrp="1" noChangeArrowheads="1"/>
          </p:cNvSpPr>
          <p:nvPr>
            <p:ph idx="1"/>
          </p:nvPr>
        </p:nvSpPr>
        <p:spPr/>
        <p:txBody>
          <a:bodyPr>
            <a:noAutofit/>
          </a:bodyPr>
          <a:lstStyle/>
          <a:p>
            <a:r>
              <a:rPr lang="en-US" dirty="0"/>
              <a:t>Sample sole remedy </a:t>
            </a:r>
            <a:r>
              <a:rPr lang="en-US" u="sng" dirty="0"/>
              <a:t>mutual</a:t>
            </a:r>
            <a:r>
              <a:rPr lang="en-US" dirty="0"/>
              <a:t> clause:</a:t>
            </a:r>
          </a:p>
          <a:p>
            <a:pPr>
              <a:buFont typeface="Wingdings" pitchFamily="2" charset="2"/>
              <a:buNone/>
            </a:pPr>
            <a:r>
              <a:rPr lang="en-US" dirty="0"/>
              <a:t>	- Notwithstanding anything to the contrary contained herein, Client and Consultant agree that their </a:t>
            </a:r>
            <a:r>
              <a:rPr lang="en-US" u="sng" dirty="0"/>
              <a:t>sole</a:t>
            </a:r>
            <a:r>
              <a:rPr lang="en-US" dirty="0"/>
              <a:t> and </a:t>
            </a:r>
            <a:r>
              <a:rPr lang="en-US" u="sng" dirty="0"/>
              <a:t>exclusive</a:t>
            </a:r>
            <a:r>
              <a:rPr lang="en-US" dirty="0"/>
              <a:t> claim, demand, suit, judgment or remedy against each other shall be asserted against each other’s corporate entity and not against each other’s shareholders, A/E’s, directors, officers or employees. </a:t>
            </a:r>
          </a:p>
          <a:p>
            <a:pPr lvl="1"/>
            <a:endParaRPr lang="en-US"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8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Third Party Obligations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53816755"/>
              </p:ext>
            </p:extLst>
          </p:nvPr>
        </p:nvGraphicFramePr>
        <p:xfrm>
          <a:off x="152400" y="1371600"/>
          <a:ext cx="91440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03004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Third Party Obligations</a:t>
            </a:r>
          </a:p>
        </p:txBody>
      </p:sp>
      <p:sp>
        <p:nvSpPr>
          <p:cNvPr id="145411" name="Rectangle 3"/>
          <p:cNvSpPr>
            <a:spLocks noGrp="1" noChangeArrowheads="1"/>
          </p:cNvSpPr>
          <p:nvPr>
            <p:ph idx="1"/>
          </p:nvPr>
        </p:nvSpPr>
        <p:spPr/>
        <p:txBody>
          <a:bodyPr>
            <a:normAutofit/>
          </a:bodyPr>
          <a:lstStyle/>
          <a:p>
            <a:r>
              <a:rPr lang="en-US" sz="4000" dirty="0"/>
              <a:t>Short waiver of third party claims:</a:t>
            </a:r>
          </a:p>
          <a:p>
            <a:pPr lvl="1"/>
            <a:r>
              <a:rPr lang="en-US" sz="3600" dirty="0"/>
              <a:t>Nothing contained in this Agreement shall create a contractual relationship with or a cause of action in favor of a third party against either the Client or the Consultant.</a:t>
            </a:r>
          </a:p>
          <a:p>
            <a:pPr lvl="1"/>
            <a:endParaRPr lang="en-US" sz="3600" dirty="0"/>
          </a:p>
          <a:p>
            <a:pPr lvl="1"/>
            <a:endParaRPr lang="en-US" sz="3600" dirty="0"/>
          </a:p>
          <a:p>
            <a:pPr lvl="1"/>
            <a:endParaRPr lang="en-US" sz="3600" dirty="0"/>
          </a:p>
          <a:p>
            <a:pPr lvl="1"/>
            <a:endParaRPr lang="en-US" sz="36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59648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Third Party Obligations</a:t>
            </a:r>
          </a:p>
        </p:txBody>
      </p:sp>
      <p:sp>
        <p:nvSpPr>
          <p:cNvPr id="153603" name="Rectangle 3"/>
          <p:cNvSpPr>
            <a:spLocks noGrp="1" noChangeArrowheads="1"/>
          </p:cNvSpPr>
          <p:nvPr>
            <p:ph idx="1"/>
          </p:nvPr>
        </p:nvSpPr>
        <p:spPr>
          <a:xfrm>
            <a:off x="304800" y="1371600"/>
            <a:ext cx="8534400" cy="4953000"/>
          </a:xfrm>
        </p:spPr>
        <p:txBody>
          <a:bodyPr>
            <a:normAutofit/>
          </a:bodyPr>
          <a:lstStyle/>
          <a:p>
            <a:pPr>
              <a:lnSpc>
                <a:spcPct val="80000"/>
              </a:lnSpc>
            </a:pPr>
            <a:r>
              <a:rPr lang="en-US" sz="3600" dirty="0"/>
              <a:t>Long waiver of third party claims: </a:t>
            </a:r>
          </a:p>
          <a:p>
            <a:pPr lvl="1">
              <a:lnSpc>
                <a:spcPct val="80000"/>
              </a:lnSpc>
            </a:pPr>
            <a:r>
              <a:rPr lang="en-US" sz="3200" dirty="0"/>
              <a:t>Client and Consultant are the only intended beneficiaries of the rights and obligations of this Agreement. The parties hereby agree that (1) this Agreement shall not be construed to give rise to any rights, claims or benefits to any person or entity not a signatory to this Agreement, and (2) there are no third-party beneficiaries to this Agreement and no terms or provisions may be enforced by or for the benefit of any person or entity not a signatory to this Agreement.</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92485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Beacon Residential v Skidmore, Ownings &amp; Merrill</a:t>
            </a:r>
            <a:endParaRPr lang="en-US" dirty="0"/>
          </a:p>
        </p:txBody>
      </p:sp>
      <p:sp>
        <p:nvSpPr>
          <p:cNvPr id="3" name="Content Placeholder 2"/>
          <p:cNvSpPr>
            <a:spLocks noGrp="1"/>
          </p:cNvSpPr>
          <p:nvPr>
            <p:ph idx="1"/>
          </p:nvPr>
        </p:nvSpPr>
        <p:spPr/>
        <p:txBody>
          <a:bodyPr/>
          <a:lstStyle/>
          <a:p>
            <a:r>
              <a:rPr lang="en-US" dirty="0"/>
              <a:t>The </a:t>
            </a:r>
            <a:r>
              <a:rPr lang="en-US" dirty="0" smtClean="0"/>
              <a:t>California Court </a:t>
            </a:r>
            <a:r>
              <a:rPr lang="en-US" dirty="0"/>
              <a:t>held that architects owe a duty of care to future homeowners in the design of residential buildings where the architect is a principal architect on the project, meaning that the architect is not a subordinate to other design professionals</a:t>
            </a:r>
            <a:r>
              <a:rPr lang="en-US" dirty="0" smtClean="0"/>
              <a:t>.</a:t>
            </a:r>
          </a:p>
          <a:p>
            <a:r>
              <a:rPr lang="en-US" dirty="0" smtClean="0"/>
              <a:t>Watch for attempts to extend this holding to all project types.</a:t>
            </a:r>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Tree>
    <p:extLst>
      <p:ext uri="{BB962C8B-B14F-4D97-AF65-F5344CB8AC3E}">
        <p14:creationId xmlns:p14="http://schemas.microsoft.com/office/powerpoint/2010/main" val="2128049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Standard of Care</a:t>
            </a:r>
          </a:p>
        </p:txBody>
      </p:sp>
      <p:sp>
        <p:nvSpPr>
          <p:cNvPr id="154627" name="Rectangle 3"/>
          <p:cNvSpPr>
            <a:spLocks noGrp="1" noChangeArrowheads="1"/>
          </p:cNvSpPr>
          <p:nvPr>
            <p:ph idx="1"/>
          </p:nvPr>
        </p:nvSpPr>
        <p:spPr/>
        <p:txBody>
          <a:bodyPr>
            <a:normAutofit/>
          </a:bodyPr>
          <a:lstStyle/>
          <a:p>
            <a:r>
              <a:rPr lang="en-US" sz="4000" dirty="0"/>
              <a:t>Definition:  The degree of care and skill ordinarily exercised, under similar  circumstances, by reputable professionals practicing in the </a:t>
            </a:r>
            <a:r>
              <a:rPr lang="en-US" sz="4000" u="sng" dirty="0"/>
              <a:t>same</a:t>
            </a:r>
            <a:r>
              <a:rPr lang="en-US" sz="4000" dirty="0"/>
              <a:t> discipline, in the </a:t>
            </a:r>
            <a:r>
              <a:rPr lang="en-US" sz="4000" u="sng" dirty="0"/>
              <a:t>same</a:t>
            </a:r>
            <a:r>
              <a:rPr lang="en-US" sz="4000" dirty="0"/>
              <a:t> locality, in the </a:t>
            </a:r>
            <a:r>
              <a:rPr lang="en-US" sz="4000" u="sng" dirty="0"/>
              <a:t>same</a:t>
            </a:r>
            <a:r>
              <a:rPr lang="en-US" sz="4000" dirty="0"/>
              <a:t> timeframe.</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08018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a:t>Standard of Care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17860418"/>
              </p:ext>
            </p:extLst>
          </p:nvPr>
        </p:nvGraphicFramePr>
        <p:xfrm>
          <a:off x="0" y="1371600"/>
          <a:ext cx="91440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33764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t>Standard of Care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420319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95357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a:t>Standard of Care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64973539"/>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59018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dirty="0"/>
              <a:t>Standard of Care</a:t>
            </a:r>
          </a:p>
        </p:txBody>
      </p:sp>
      <p:sp>
        <p:nvSpPr>
          <p:cNvPr id="158723" name="Rectangle 3"/>
          <p:cNvSpPr>
            <a:spLocks noGrp="1" noChangeArrowheads="1"/>
          </p:cNvSpPr>
          <p:nvPr>
            <p:ph idx="1"/>
          </p:nvPr>
        </p:nvSpPr>
        <p:spPr/>
        <p:txBody>
          <a:bodyPr>
            <a:normAutofit/>
          </a:bodyPr>
          <a:lstStyle/>
          <a:p>
            <a:r>
              <a:rPr lang="en-US" dirty="0"/>
              <a:t>Sample </a:t>
            </a:r>
            <a:r>
              <a:rPr lang="en-US" dirty="0" smtClean="0"/>
              <a:t>clause:</a:t>
            </a:r>
            <a:endParaRPr lang="en-US" dirty="0"/>
          </a:p>
          <a:p>
            <a:pPr lvl="1"/>
            <a:r>
              <a:rPr lang="en-US" dirty="0"/>
              <a:t>In providing services under this Agreement, the Consultant will endeavor to perform in a manner consistent with that degree of care and skill ordinarily exercised by members of the same profession currently practicing under similar circumstances.  </a:t>
            </a:r>
            <a:r>
              <a:rPr lang="en-US" b="1" dirty="0"/>
              <a:t>The consultant makes no warranty, express or implied, as to its professional services rendered under this Agreement</a:t>
            </a:r>
            <a:r>
              <a:rPr lang="en-US" dirty="0"/>
              <a:t>.</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24289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Introduction</a:t>
            </a:r>
          </a:p>
        </p:txBody>
      </p:sp>
      <p:sp>
        <p:nvSpPr>
          <p:cNvPr id="219139" name="Rectangle 3"/>
          <p:cNvSpPr>
            <a:spLocks noGrp="1" noChangeArrowheads="1"/>
          </p:cNvSpPr>
          <p:nvPr>
            <p:ph idx="1"/>
          </p:nvPr>
        </p:nvSpPr>
        <p:spPr/>
        <p:txBody>
          <a:bodyPr>
            <a:normAutofit/>
          </a:bodyPr>
          <a:lstStyle/>
          <a:p>
            <a:r>
              <a:rPr lang="en-US" sz="3600" dirty="0"/>
              <a:t>Why have a proposal?</a:t>
            </a:r>
          </a:p>
          <a:p>
            <a:pPr lvl="1"/>
            <a:r>
              <a:rPr lang="en-US" sz="3200" dirty="0"/>
              <a:t>Need to know if there is a meeting of the minds on scope and fee before proceed</a:t>
            </a:r>
          </a:p>
          <a:p>
            <a:pPr lvl="1"/>
            <a:r>
              <a:rPr lang="en-US" sz="3200" dirty="0"/>
              <a:t>Usually proposal is incorporated by reference into the contract as an exhibit</a:t>
            </a:r>
          </a:p>
          <a:p>
            <a:pPr lvl="1"/>
            <a:r>
              <a:rPr lang="en-US" sz="3200" dirty="0"/>
              <a:t>Should be clear, concise and detailed</a:t>
            </a:r>
          </a:p>
          <a:p>
            <a:pPr lvl="1"/>
            <a:r>
              <a:rPr lang="en-US" sz="3200" dirty="0"/>
              <a:t>Often disputes occur from a fundamental misunderstanding of scope of services</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9630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fontScale="90000"/>
          </a:bodyPr>
          <a:lstStyle/>
          <a:p>
            <a:r>
              <a:rPr lang="en-US" dirty="0"/>
              <a:t>Warranties, Guarantees &amp; Certifications</a:t>
            </a:r>
          </a:p>
        </p:txBody>
      </p:sp>
      <p:sp>
        <p:nvSpPr>
          <p:cNvPr id="267267" name="Rectangle 3"/>
          <p:cNvSpPr>
            <a:spLocks noGrp="1" noChangeArrowheads="1"/>
          </p:cNvSpPr>
          <p:nvPr>
            <p:ph idx="1"/>
          </p:nvPr>
        </p:nvSpPr>
        <p:spPr/>
        <p:txBody>
          <a:bodyPr>
            <a:normAutofit/>
          </a:bodyPr>
          <a:lstStyle/>
          <a:p>
            <a:pPr>
              <a:lnSpc>
                <a:spcPct val="90000"/>
              </a:lnSpc>
            </a:pPr>
            <a:r>
              <a:rPr lang="en-US" dirty="0"/>
              <a:t>In most states, the concept of “warranties” or “guarantees” stems from products liability law</a:t>
            </a:r>
          </a:p>
          <a:p>
            <a:pPr>
              <a:lnSpc>
                <a:spcPct val="90000"/>
              </a:lnSpc>
            </a:pPr>
            <a:r>
              <a:rPr lang="en-US" dirty="0"/>
              <a:t>A manufacturer or retailer of goods may “warrant” or “guarantee” the fitness or quality of its goods</a:t>
            </a:r>
          </a:p>
          <a:p>
            <a:pPr>
              <a:lnSpc>
                <a:spcPct val="90000"/>
              </a:lnSpc>
            </a:pPr>
            <a:r>
              <a:rPr lang="en-US" dirty="0"/>
              <a:t>If the goods fail to meet expectations and the consumer suffers injury or damages, may have a cause of action for breach of implied or express warranty</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13271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fontScale="90000"/>
          </a:bodyPr>
          <a:lstStyle/>
          <a:p>
            <a:r>
              <a:rPr lang="en-US" dirty="0"/>
              <a:t>Warranties, Guarantees &amp; Certifications</a:t>
            </a:r>
          </a:p>
        </p:txBody>
      </p:sp>
      <p:sp>
        <p:nvSpPr>
          <p:cNvPr id="268291" name="Rectangle 3"/>
          <p:cNvSpPr>
            <a:spLocks noGrp="1" noChangeArrowheads="1"/>
          </p:cNvSpPr>
          <p:nvPr>
            <p:ph idx="1"/>
          </p:nvPr>
        </p:nvSpPr>
        <p:spPr/>
        <p:txBody>
          <a:bodyPr>
            <a:normAutofit/>
          </a:bodyPr>
          <a:lstStyle/>
          <a:p>
            <a:pPr>
              <a:lnSpc>
                <a:spcPct val="90000"/>
              </a:lnSpc>
            </a:pPr>
            <a:r>
              <a:rPr lang="en-US" sz="2800" dirty="0"/>
              <a:t>Some states </a:t>
            </a:r>
            <a:r>
              <a:rPr lang="en-US" sz="2800" dirty="0" smtClean="0"/>
              <a:t>provide </a:t>
            </a:r>
            <a:r>
              <a:rPr lang="en-US" sz="2800" dirty="0"/>
              <a:t>either by statute or case law that an A/E impliedly warrants the accuracy and/or constructability of the plans and specifications</a:t>
            </a:r>
          </a:p>
          <a:p>
            <a:pPr>
              <a:lnSpc>
                <a:spcPct val="90000"/>
              </a:lnSpc>
            </a:pPr>
            <a:r>
              <a:rPr lang="en-US" sz="2800" dirty="0"/>
              <a:t>Generally, an A/E may contractually </a:t>
            </a:r>
            <a:r>
              <a:rPr lang="en-US" sz="2800" u="sng" dirty="0"/>
              <a:t>disclaim</a:t>
            </a:r>
            <a:r>
              <a:rPr lang="en-US" sz="2800" dirty="0"/>
              <a:t> such a warranty </a:t>
            </a:r>
          </a:p>
          <a:p>
            <a:pPr>
              <a:lnSpc>
                <a:spcPct val="90000"/>
              </a:lnSpc>
            </a:pPr>
            <a:r>
              <a:rPr lang="en-US" sz="2800" dirty="0"/>
              <a:t>Note: Under federal common law (known as the </a:t>
            </a:r>
            <a:r>
              <a:rPr lang="en-US" sz="2800" i="1" dirty="0"/>
              <a:t>Spearin</a:t>
            </a:r>
            <a:r>
              <a:rPr lang="en-US" sz="2800" dirty="0"/>
              <a:t> doctrine) </a:t>
            </a:r>
            <a:r>
              <a:rPr lang="en-US" sz="2800" u="sng" dirty="0"/>
              <a:t>owners</a:t>
            </a:r>
            <a:r>
              <a:rPr lang="en-US" sz="2800" dirty="0"/>
              <a:t> impliedly warrant to </a:t>
            </a:r>
            <a:r>
              <a:rPr lang="en-US" sz="2800" u="sng" dirty="0"/>
              <a:t>contractors</a:t>
            </a:r>
            <a:r>
              <a:rPr lang="en-US" sz="2800" dirty="0"/>
              <a:t> the accuracy of plans and specs  </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06236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fontScale="90000"/>
          </a:bodyPr>
          <a:lstStyle/>
          <a:p>
            <a:r>
              <a:rPr lang="en-US" dirty="0"/>
              <a:t>Warranties, Guarantees &amp; Certifications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121429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71599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fontScale="90000"/>
          </a:bodyPr>
          <a:lstStyle/>
          <a:p>
            <a:r>
              <a:rPr lang="en-US" dirty="0"/>
              <a:t>Warranties, Guarantees &amp; Certifications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28779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06643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fontScale="90000"/>
          </a:bodyPr>
          <a:lstStyle/>
          <a:p>
            <a:r>
              <a:rPr lang="en-US" dirty="0"/>
              <a:t>Warranties, Guarantees &amp; Certifications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540749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80661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fontScale="90000"/>
          </a:bodyPr>
          <a:lstStyle/>
          <a:p>
            <a:r>
              <a:rPr lang="en-US" dirty="0"/>
              <a:t>Warranties, Guarantees &amp; Certifications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025715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89910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r>
              <a:rPr lang="en-US" dirty="0"/>
              <a:t>Warranties, Guarantees &amp; Certifications</a:t>
            </a:r>
          </a:p>
        </p:txBody>
      </p:sp>
      <p:sp>
        <p:nvSpPr>
          <p:cNvPr id="275459" name="Rectangle 3"/>
          <p:cNvSpPr>
            <a:spLocks noGrp="1" noChangeArrowheads="1"/>
          </p:cNvSpPr>
          <p:nvPr>
            <p:ph idx="1"/>
          </p:nvPr>
        </p:nvSpPr>
        <p:spPr/>
        <p:txBody>
          <a:bodyPr>
            <a:noAutofit/>
          </a:bodyPr>
          <a:lstStyle/>
          <a:p>
            <a:pPr>
              <a:lnSpc>
                <a:spcPct val="80000"/>
              </a:lnSpc>
            </a:pPr>
            <a:r>
              <a:rPr lang="en-US" sz="2200" dirty="0"/>
              <a:t>Sample Disclaimer </a:t>
            </a:r>
            <a:r>
              <a:rPr lang="en-US" sz="2200" dirty="0" smtClean="0"/>
              <a:t>Clause:</a:t>
            </a:r>
            <a:endParaRPr lang="en-US" sz="2200" dirty="0"/>
          </a:p>
          <a:p>
            <a:pPr>
              <a:lnSpc>
                <a:spcPct val="80000"/>
              </a:lnSpc>
            </a:pPr>
            <a:endParaRPr lang="en-US" sz="2200" dirty="0"/>
          </a:p>
          <a:p>
            <a:pPr>
              <a:lnSpc>
                <a:spcPct val="80000"/>
              </a:lnSpc>
            </a:pPr>
            <a:r>
              <a:rPr lang="en-US" sz="2200" b="1" dirty="0" smtClean="0"/>
              <a:t>As </a:t>
            </a:r>
            <a:r>
              <a:rPr lang="en-US" sz="2200" b="1" dirty="0"/>
              <a:t>used herein, the words/terms “certify” or “certificate” shall mean an expression of Consultant's professional opinion to the best of its information, knowledge and belief, and does not constitute a warranty or guarantee by Consultant.  Consultant makes no warranty, express or implied, as to its professional services</a:t>
            </a:r>
            <a:r>
              <a:rPr lang="en-US" sz="2200" dirty="0"/>
              <a:t>.” </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99933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t>Dispute Resolution</a:t>
            </a:r>
          </a:p>
        </p:txBody>
      </p:sp>
      <p:sp>
        <p:nvSpPr>
          <p:cNvPr id="146435" name="Rectangle 3"/>
          <p:cNvSpPr>
            <a:spLocks noGrp="1" noChangeArrowheads="1"/>
          </p:cNvSpPr>
          <p:nvPr>
            <p:ph idx="1"/>
          </p:nvPr>
        </p:nvSpPr>
        <p:spPr/>
        <p:txBody>
          <a:bodyPr>
            <a:normAutofit/>
          </a:bodyPr>
          <a:lstStyle/>
          <a:p>
            <a:r>
              <a:rPr lang="en-US" sz="4400" dirty="0"/>
              <a:t>Most common types:</a:t>
            </a:r>
          </a:p>
          <a:p>
            <a:pPr lvl="1"/>
            <a:r>
              <a:rPr lang="en-US" sz="4000" dirty="0"/>
              <a:t>Mediation </a:t>
            </a:r>
          </a:p>
          <a:p>
            <a:pPr lvl="1"/>
            <a:r>
              <a:rPr lang="en-US" sz="4000" dirty="0"/>
              <a:t>Arbitration </a:t>
            </a:r>
          </a:p>
          <a:p>
            <a:pPr lvl="1"/>
            <a:r>
              <a:rPr lang="en-US" sz="4000" dirty="0"/>
              <a:t>Knock down, drag out, full blown, scorch the earth litigation </a:t>
            </a:r>
          </a:p>
          <a:p>
            <a:pPr lvl="1"/>
            <a:r>
              <a:rPr lang="en-US" sz="4000" dirty="0"/>
              <a:t>Any combination of the above</a:t>
            </a:r>
          </a:p>
          <a:p>
            <a:pPr lvl="1">
              <a:buFontTx/>
              <a:buNone/>
            </a:pPr>
            <a:endParaRPr lang="en-US" sz="40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29381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a:t>Dispute Resolution</a:t>
            </a:r>
          </a:p>
        </p:txBody>
      </p:sp>
      <p:sp>
        <p:nvSpPr>
          <p:cNvPr id="147459" name="Rectangle 3"/>
          <p:cNvSpPr>
            <a:spLocks noGrp="1" noChangeArrowheads="1"/>
          </p:cNvSpPr>
          <p:nvPr>
            <p:ph idx="1"/>
          </p:nvPr>
        </p:nvSpPr>
        <p:spPr>
          <a:xfrm>
            <a:off x="152400" y="1596425"/>
            <a:ext cx="8229600" cy="4525963"/>
          </a:xfrm>
        </p:spPr>
        <p:txBody>
          <a:bodyPr>
            <a:normAutofit/>
          </a:bodyPr>
          <a:lstStyle/>
          <a:p>
            <a:r>
              <a:rPr lang="en-US" sz="4000" dirty="0"/>
              <a:t>Good news and bad news</a:t>
            </a:r>
          </a:p>
          <a:p>
            <a:r>
              <a:rPr lang="en-US" sz="4000" dirty="0"/>
              <a:t>Only “real” winners are:</a:t>
            </a:r>
          </a:p>
          <a:p>
            <a:pPr lvl="1"/>
            <a:r>
              <a:rPr lang="en-US" sz="3600" dirty="0"/>
              <a:t>The lawyers</a:t>
            </a:r>
          </a:p>
          <a:p>
            <a:pPr lvl="1"/>
            <a:r>
              <a:rPr lang="en-US" sz="3600" dirty="0"/>
              <a:t>The experts</a:t>
            </a:r>
          </a:p>
          <a:p>
            <a:pPr lvl="1"/>
            <a:r>
              <a:rPr lang="en-US" sz="3600" dirty="0"/>
              <a:t>Mediators/Arbitrators</a:t>
            </a:r>
          </a:p>
          <a:p>
            <a:pPr lvl="1">
              <a:buFontTx/>
              <a:buNone/>
            </a:pPr>
            <a:endParaRPr lang="en-US" sz="36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pic>
        <p:nvPicPr>
          <p:cNvPr id="10242" name="Picture 2" descr="C:\Users\dcrowell\AppData\Local\Microsoft\Windows\Temporary Internet Files\Content.IE5\6YGOQPLG\MC9003889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05000"/>
            <a:ext cx="3581400" cy="42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5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a:t>Dispute Resolution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26660492"/>
              </p:ext>
            </p:extLst>
          </p:nvPr>
        </p:nvGraphicFramePr>
        <p:xfrm>
          <a:off x="152400" y="1295400"/>
          <a:ext cx="85344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27767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a:t>Introduction</a:t>
            </a:r>
          </a:p>
        </p:txBody>
      </p:sp>
      <p:sp>
        <p:nvSpPr>
          <p:cNvPr id="220163" name="Rectangle 3"/>
          <p:cNvSpPr>
            <a:spLocks noGrp="1" noChangeArrowheads="1"/>
          </p:cNvSpPr>
          <p:nvPr>
            <p:ph idx="1"/>
          </p:nvPr>
        </p:nvSpPr>
        <p:spPr>
          <a:xfrm>
            <a:off x="457200" y="1371600"/>
            <a:ext cx="8229600" cy="4525963"/>
          </a:xfrm>
        </p:spPr>
        <p:txBody>
          <a:bodyPr>
            <a:noAutofit/>
          </a:bodyPr>
          <a:lstStyle/>
          <a:p>
            <a:r>
              <a:rPr lang="en-US" sz="4000" dirty="0"/>
              <a:t>What governs---contract or proposal?</a:t>
            </a:r>
          </a:p>
          <a:p>
            <a:pPr lvl="1"/>
            <a:r>
              <a:rPr lang="en-US" sz="3600" dirty="0"/>
              <a:t>Contract should govern and the contract should expressly so state “In the event of a conflict between the terms of this contract and the terms of the proposal, the terms and conditions of the contract shall govern.”</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69344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dirty="0"/>
              <a:t>Dispute Resolution </a:t>
            </a:r>
          </a:p>
        </p:txBody>
      </p:sp>
      <p:sp>
        <p:nvSpPr>
          <p:cNvPr id="246787" name="Rectangle 3"/>
          <p:cNvSpPr>
            <a:spLocks noGrp="1" noChangeArrowheads="1"/>
          </p:cNvSpPr>
          <p:nvPr>
            <p:ph idx="1"/>
          </p:nvPr>
        </p:nvSpPr>
        <p:spPr>
          <a:xfrm>
            <a:off x="457200" y="1371600"/>
            <a:ext cx="8229600" cy="4525963"/>
          </a:xfrm>
        </p:spPr>
        <p:txBody>
          <a:bodyPr>
            <a:noAutofit/>
          </a:bodyPr>
          <a:lstStyle/>
          <a:p>
            <a:pPr>
              <a:lnSpc>
                <a:spcPct val="90000"/>
              </a:lnSpc>
            </a:pPr>
            <a:r>
              <a:rPr lang="en-US" dirty="0"/>
              <a:t>How do you avoid being dragged into owner/contractor monster litigation?</a:t>
            </a:r>
          </a:p>
          <a:p>
            <a:pPr lvl="1">
              <a:lnSpc>
                <a:spcPct val="90000"/>
              </a:lnSpc>
            </a:pPr>
            <a:r>
              <a:rPr lang="en-US" dirty="0"/>
              <a:t>Negotiate dispute resolution terms which are </a:t>
            </a:r>
            <a:r>
              <a:rPr lang="en-US" u="sng" dirty="0"/>
              <a:t>at odds</a:t>
            </a:r>
            <a:r>
              <a:rPr lang="en-US" dirty="0"/>
              <a:t> with the owner/contractor agreement</a:t>
            </a:r>
          </a:p>
          <a:p>
            <a:pPr lvl="1">
              <a:lnSpc>
                <a:spcPct val="90000"/>
              </a:lnSpc>
            </a:pPr>
            <a:r>
              <a:rPr lang="en-US" dirty="0"/>
              <a:t>If owner/contractor’s agreement has binding arbitration, make sure owner/consultant agreement has something else (and vice versa)</a:t>
            </a:r>
          </a:p>
          <a:p>
            <a:pPr lvl="1">
              <a:lnSpc>
                <a:spcPct val="90000"/>
              </a:lnSpc>
            </a:pPr>
            <a:r>
              <a:rPr lang="en-US" dirty="0"/>
              <a:t>Remember, </a:t>
            </a:r>
            <a:r>
              <a:rPr lang="en-US" u="sng" dirty="0"/>
              <a:t>only</a:t>
            </a:r>
            <a:r>
              <a:rPr lang="en-US" dirty="0"/>
              <a:t> parties to an arbitration agreement can compel arbitration---others entitled to freely litigate (unless contract says  otherwise)</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71341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dirty="0"/>
              <a:t>Job Site Safety</a:t>
            </a:r>
          </a:p>
        </p:txBody>
      </p:sp>
      <p:sp>
        <p:nvSpPr>
          <p:cNvPr id="228355" name="Rectangle 3"/>
          <p:cNvSpPr>
            <a:spLocks noGrp="1" noChangeArrowheads="1"/>
          </p:cNvSpPr>
          <p:nvPr>
            <p:ph idx="1"/>
          </p:nvPr>
        </p:nvSpPr>
        <p:spPr/>
        <p:txBody>
          <a:bodyPr>
            <a:noAutofit/>
          </a:bodyPr>
          <a:lstStyle/>
          <a:p>
            <a:pPr>
              <a:lnSpc>
                <a:spcPct val="90000"/>
              </a:lnSpc>
            </a:pPr>
            <a:r>
              <a:rPr lang="en-US" dirty="0"/>
              <a:t>What is the problem?</a:t>
            </a:r>
          </a:p>
          <a:p>
            <a:pPr lvl="1">
              <a:lnSpc>
                <a:spcPct val="90000"/>
              </a:lnSpc>
            </a:pPr>
            <a:r>
              <a:rPr lang="en-US" dirty="0"/>
              <a:t>A construction worker injured on the job cannot sue his employer </a:t>
            </a:r>
          </a:p>
          <a:p>
            <a:pPr lvl="1">
              <a:lnSpc>
                <a:spcPct val="90000"/>
              </a:lnSpc>
            </a:pPr>
            <a:r>
              <a:rPr lang="en-US" dirty="0"/>
              <a:t>His sole remedy is workers’ compensation insurance which seldom covers 100% medical expenses, loss of income, pain and suffering and future disability</a:t>
            </a:r>
          </a:p>
          <a:p>
            <a:pPr lvl="1">
              <a:lnSpc>
                <a:spcPct val="90000"/>
              </a:lnSpc>
            </a:pPr>
            <a:r>
              <a:rPr lang="en-US" dirty="0"/>
              <a:t>Thus, an injured worker will try to sue as many other “deep pockets” as possible including A/E’s</a:t>
            </a:r>
          </a:p>
          <a:p>
            <a:pPr lvl="1">
              <a:lnSpc>
                <a:spcPct val="90000"/>
              </a:lnSpc>
            </a:pPr>
            <a:r>
              <a:rPr lang="en-US" dirty="0"/>
              <a:t>Workers’ Comp Insurer will place a lien on the settlement or file a complaint-in-intervention</a:t>
            </a:r>
          </a:p>
          <a:p>
            <a:pPr>
              <a:lnSpc>
                <a:spcPct val="90000"/>
              </a:lnSpc>
              <a:buFont typeface="Wingdings" pitchFamily="2" charset="2"/>
              <a:buNone/>
            </a:pPr>
            <a:endParaRPr lang="en-US"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30521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dirty="0"/>
              <a:t>Job Site Safety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0567918"/>
              </p:ext>
            </p:extLst>
          </p:nvPr>
        </p:nvGraphicFramePr>
        <p:xfrm>
          <a:off x="228601" y="1600199"/>
          <a:ext cx="8680464" cy="477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248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dirty="0"/>
              <a:t>Job Site Safety </a:t>
            </a:r>
          </a:p>
        </p:txBody>
      </p:sp>
      <p:sp>
        <p:nvSpPr>
          <p:cNvPr id="233475" name="Rectangle 3"/>
          <p:cNvSpPr>
            <a:spLocks noGrp="1" noChangeArrowheads="1"/>
          </p:cNvSpPr>
          <p:nvPr>
            <p:ph idx="1"/>
          </p:nvPr>
        </p:nvSpPr>
        <p:spPr>
          <a:xfrm>
            <a:off x="228600" y="1219200"/>
            <a:ext cx="8686800" cy="4830763"/>
          </a:xfrm>
        </p:spPr>
        <p:txBody>
          <a:bodyPr>
            <a:noAutofit/>
          </a:bodyPr>
          <a:lstStyle/>
          <a:p>
            <a:pPr>
              <a:lnSpc>
                <a:spcPct val="80000"/>
              </a:lnSpc>
            </a:pPr>
            <a:r>
              <a:rPr lang="en-US" sz="2200" dirty="0"/>
              <a:t>Sample </a:t>
            </a:r>
            <a:r>
              <a:rPr lang="en-US" sz="2200" dirty="0" smtClean="0"/>
              <a:t>Clause:</a:t>
            </a:r>
            <a:endParaRPr lang="en-US" sz="2200" dirty="0"/>
          </a:p>
          <a:p>
            <a:pPr>
              <a:lnSpc>
                <a:spcPct val="80000"/>
              </a:lnSpc>
            </a:pPr>
            <a:r>
              <a:rPr lang="en-US" sz="2200" dirty="0"/>
              <a:t>“Neither the professional activities of the Consultant, nor the presence of the Consultant or his or her employees and subconsultants at a construction/project site, shall relieve the General Contractor of their obligations, duties and responsibilities including, but not limited to, construction means, methods, sequence, techniques or procedures necessary for performing, superintending and coordinating the Work in accordance with the contract documents and any health or safety precautions required by any regulatory agencies.  The Consultant and his or her personnel have no authority to exercise any control over any construction contractor or their employees in connection with their work or any health or safety precautions.  The Client agrees that the General Contractor is solely responsible for jobsite safety, and warrants that this intent shall be carried out in the Client’s agreement with the General Contractor.  The Client also agrees that the Client, the Consultant and the Consultant’s consultants shall be indemnified and shall be made additional insureds under the General Contractor’s general liability insurance policy.”</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67978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dirty="0"/>
              <a:t>Non-Solicitation of Employees</a:t>
            </a:r>
          </a:p>
        </p:txBody>
      </p:sp>
      <p:sp>
        <p:nvSpPr>
          <p:cNvPr id="237571" name="Rectangle 3"/>
          <p:cNvSpPr>
            <a:spLocks noGrp="1" noChangeArrowheads="1"/>
          </p:cNvSpPr>
          <p:nvPr>
            <p:ph idx="1"/>
          </p:nvPr>
        </p:nvSpPr>
        <p:spPr/>
        <p:txBody>
          <a:bodyPr>
            <a:noAutofit/>
          </a:bodyPr>
          <a:lstStyle/>
          <a:p>
            <a:r>
              <a:rPr lang="en-US" sz="3600" dirty="0"/>
              <a:t>What is the problem?</a:t>
            </a:r>
          </a:p>
          <a:p>
            <a:pPr lvl="1"/>
            <a:r>
              <a:rPr lang="en-US" sz="3200" dirty="0"/>
              <a:t>Your key project manager or other employees are wooed away by your client during a long project</a:t>
            </a:r>
          </a:p>
          <a:p>
            <a:pPr lvl="1"/>
            <a:r>
              <a:rPr lang="en-US" sz="3200" dirty="0"/>
              <a:t>May diminish your role and revenues through balance of a project</a:t>
            </a:r>
          </a:p>
          <a:p>
            <a:pPr lvl="1"/>
            <a:r>
              <a:rPr lang="en-US" sz="3200" dirty="0"/>
              <a:t>Internally disruptive---others may jump ship</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13840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Non-Solicitation of Employees</a:t>
            </a:r>
          </a:p>
        </p:txBody>
      </p:sp>
      <p:sp>
        <p:nvSpPr>
          <p:cNvPr id="238595" name="Rectangle 3"/>
          <p:cNvSpPr>
            <a:spLocks noGrp="1" noChangeArrowheads="1"/>
          </p:cNvSpPr>
          <p:nvPr>
            <p:ph idx="1"/>
          </p:nvPr>
        </p:nvSpPr>
        <p:spPr/>
        <p:txBody>
          <a:bodyPr>
            <a:normAutofit/>
          </a:bodyPr>
          <a:lstStyle/>
          <a:p>
            <a:pPr>
              <a:lnSpc>
                <a:spcPct val="80000"/>
              </a:lnSpc>
            </a:pPr>
            <a:r>
              <a:rPr lang="en-US" dirty="0"/>
              <a:t>Sample </a:t>
            </a:r>
            <a:r>
              <a:rPr lang="en-US" dirty="0" smtClean="0"/>
              <a:t>Clause:</a:t>
            </a:r>
            <a:endParaRPr lang="en-US" dirty="0"/>
          </a:p>
          <a:p>
            <a:pPr>
              <a:lnSpc>
                <a:spcPct val="80000"/>
              </a:lnSpc>
            </a:pPr>
            <a:r>
              <a:rPr lang="en-US" dirty="0"/>
              <a:t>“During the term of this Agreement and for a two (2) year period following the completion of services and/or termination of this Agreement, Owner agrees not to, directly or indirectly, through another entity or otherwise, induce or attempt to induce any employee of the Consultant to leave the employ of the Consultant, or in any way interfere with the relationship between the Consultant and any employee.”</a:t>
            </a:r>
            <a:endParaRPr lang="en-US" b="1"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04503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dirty="0"/>
              <a:t>Non-Solicitation of Employees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567580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21185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dirty="0"/>
              <a:t>Prime </a:t>
            </a:r>
            <a:r>
              <a:rPr lang="en-US" dirty="0" smtClean="0"/>
              <a:t>versus </a:t>
            </a:r>
            <a:r>
              <a:rPr lang="en-US" dirty="0"/>
              <a:t>Non-Prime </a:t>
            </a:r>
          </a:p>
        </p:txBody>
      </p:sp>
      <p:sp>
        <p:nvSpPr>
          <p:cNvPr id="229379" name="Rectangle 3"/>
          <p:cNvSpPr>
            <a:spLocks noGrp="1" noChangeArrowheads="1"/>
          </p:cNvSpPr>
          <p:nvPr>
            <p:ph idx="1"/>
          </p:nvPr>
        </p:nvSpPr>
        <p:spPr/>
        <p:txBody>
          <a:bodyPr>
            <a:noAutofit/>
          </a:bodyPr>
          <a:lstStyle/>
          <a:p>
            <a:r>
              <a:rPr lang="en-US" sz="3600" dirty="0"/>
              <a:t>What is the problem?</a:t>
            </a:r>
          </a:p>
          <a:p>
            <a:pPr lvl="1"/>
            <a:r>
              <a:rPr lang="en-US" sz="3200" dirty="0"/>
              <a:t>Being prime and not being prime both have pros and cons</a:t>
            </a:r>
          </a:p>
          <a:p>
            <a:pPr lvl="1"/>
            <a:r>
              <a:rPr lang="en-US" sz="3200" dirty="0"/>
              <a:t>If A/E is prime, has more control but may have derivative liability for subconsultants</a:t>
            </a:r>
          </a:p>
          <a:p>
            <a:pPr lvl="1"/>
            <a:r>
              <a:rPr lang="en-US" sz="3200" dirty="0"/>
              <a:t>If A/E not prime, less control but can rely on prime consultant as first line of defense</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09837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a:t>Prime </a:t>
            </a:r>
            <a:r>
              <a:rPr lang="en-US" dirty="0" smtClean="0"/>
              <a:t>versus </a:t>
            </a:r>
            <a:r>
              <a:rPr lang="en-US" dirty="0"/>
              <a:t>Non-Prime</a:t>
            </a:r>
          </a:p>
        </p:txBody>
      </p:sp>
      <p:sp>
        <p:nvSpPr>
          <p:cNvPr id="234499" name="Rectangle 3"/>
          <p:cNvSpPr>
            <a:spLocks noGrp="1" noChangeArrowheads="1"/>
          </p:cNvSpPr>
          <p:nvPr>
            <p:ph idx="1"/>
          </p:nvPr>
        </p:nvSpPr>
        <p:spPr/>
        <p:txBody>
          <a:bodyPr>
            <a:normAutofit/>
          </a:bodyPr>
          <a:lstStyle/>
          <a:p>
            <a:r>
              <a:rPr lang="en-US" sz="4400" dirty="0"/>
              <a:t>When team members all prime to owner, risk factors may include:</a:t>
            </a:r>
          </a:p>
          <a:p>
            <a:pPr lvl="1"/>
            <a:r>
              <a:rPr lang="en-US" sz="4000" dirty="0"/>
              <a:t>Disjointed team</a:t>
            </a:r>
          </a:p>
          <a:p>
            <a:pPr lvl="1"/>
            <a:r>
              <a:rPr lang="en-US" sz="4000" dirty="0"/>
              <a:t>Poor coordination</a:t>
            </a:r>
          </a:p>
          <a:p>
            <a:pPr lvl="1"/>
            <a:r>
              <a:rPr lang="en-US" sz="4000" dirty="0"/>
              <a:t>Poor quality control</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83573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dirty="0"/>
              <a:t>Prime </a:t>
            </a:r>
            <a:r>
              <a:rPr lang="en-US" dirty="0" smtClean="0"/>
              <a:t>versus </a:t>
            </a:r>
            <a:r>
              <a:rPr lang="en-US" dirty="0"/>
              <a:t>Non-Prime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7710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66367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a:t>Introduction </a:t>
            </a:r>
          </a:p>
        </p:txBody>
      </p:sp>
      <p:sp>
        <p:nvSpPr>
          <p:cNvPr id="221187" name="Rectangle 3"/>
          <p:cNvSpPr>
            <a:spLocks noGrp="1" noChangeArrowheads="1"/>
          </p:cNvSpPr>
          <p:nvPr>
            <p:ph idx="1"/>
          </p:nvPr>
        </p:nvSpPr>
        <p:spPr/>
        <p:txBody>
          <a:bodyPr>
            <a:normAutofit/>
          </a:bodyPr>
          <a:lstStyle/>
          <a:p>
            <a:pPr>
              <a:lnSpc>
                <a:spcPct val="90000"/>
              </a:lnSpc>
            </a:pPr>
            <a:r>
              <a:rPr lang="en-US" sz="2800" dirty="0"/>
              <a:t>What are the </a:t>
            </a:r>
            <a:r>
              <a:rPr lang="en-US" sz="2800" dirty="0" smtClean="0"/>
              <a:t>top “make or break” contract </a:t>
            </a:r>
            <a:r>
              <a:rPr lang="en-US" sz="2800" dirty="0"/>
              <a:t>clauses?</a:t>
            </a:r>
          </a:p>
          <a:p>
            <a:pPr lvl="1">
              <a:lnSpc>
                <a:spcPct val="90000"/>
              </a:lnSpc>
            </a:pPr>
            <a:r>
              <a:rPr lang="en-US" sz="2400" dirty="0" smtClean="0"/>
              <a:t>Indemnity</a:t>
            </a:r>
          </a:p>
          <a:p>
            <a:pPr lvl="1">
              <a:lnSpc>
                <a:spcPct val="90000"/>
              </a:lnSpc>
            </a:pPr>
            <a:r>
              <a:rPr lang="en-US" sz="2400" dirty="0" smtClean="0"/>
              <a:t>Defense</a:t>
            </a:r>
            <a:endParaRPr lang="en-US" sz="2400" dirty="0"/>
          </a:p>
          <a:p>
            <a:pPr lvl="1">
              <a:lnSpc>
                <a:spcPct val="90000"/>
              </a:lnSpc>
            </a:pPr>
            <a:r>
              <a:rPr lang="en-US" sz="2400" dirty="0"/>
              <a:t>Consequential damages waiver</a:t>
            </a:r>
          </a:p>
          <a:p>
            <a:pPr lvl="1">
              <a:lnSpc>
                <a:spcPct val="90000"/>
              </a:lnSpc>
            </a:pPr>
            <a:r>
              <a:rPr lang="en-US" sz="2400" dirty="0"/>
              <a:t>Limitation of liability</a:t>
            </a:r>
          </a:p>
          <a:p>
            <a:pPr lvl="1">
              <a:lnSpc>
                <a:spcPct val="90000"/>
              </a:lnSpc>
            </a:pPr>
            <a:r>
              <a:rPr lang="en-US" sz="2400" dirty="0"/>
              <a:t>Sole remedy</a:t>
            </a:r>
          </a:p>
          <a:p>
            <a:pPr lvl="1">
              <a:lnSpc>
                <a:spcPct val="90000"/>
              </a:lnSpc>
            </a:pPr>
            <a:r>
              <a:rPr lang="en-US" sz="2400" dirty="0"/>
              <a:t>Third party obligations</a:t>
            </a:r>
          </a:p>
          <a:p>
            <a:pPr lvl="1">
              <a:lnSpc>
                <a:spcPct val="90000"/>
              </a:lnSpc>
            </a:pPr>
            <a:r>
              <a:rPr lang="en-US" sz="2400" dirty="0"/>
              <a:t>Standard of care</a:t>
            </a:r>
          </a:p>
          <a:p>
            <a:pPr lvl="1">
              <a:lnSpc>
                <a:spcPct val="90000"/>
              </a:lnSpc>
            </a:pPr>
            <a:r>
              <a:rPr lang="en-US" sz="2400" dirty="0"/>
              <a:t>Warranties and Guarantees</a:t>
            </a:r>
          </a:p>
          <a:p>
            <a:pPr lvl="1">
              <a:lnSpc>
                <a:spcPct val="90000"/>
              </a:lnSpc>
            </a:pPr>
            <a:r>
              <a:rPr lang="en-US" sz="2400" dirty="0"/>
              <a:t>Attorneys’ fees</a:t>
            </a:r>
          </a:p>
          <a:p>
            <a:pPr lvl="1">
              <a:lnSpc>
                <a:spcPct val="90000"/>
              </a:lnSpc>
            </a:pPr>
            <a:r>
              <a:rPr lang="en-US" sz="2400" dirty="0"/>
              <a:t>Dispute Resolution</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pic>
        <p:nvPicPr>
          <p:cNvPr id="6" name="Picture 2" descr="C:\Users\dcrowell\AppData\Local\Microsoft\Windows\Temporary Internet Files\Content.IE5\N1Y3FKTE\MP9004484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083" y="2286000"/>
            <a:ext cx="3429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2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Prime </a:t>
            </a:r>
            <a:r>
              <a:rPr lang="en-US" dirty="0" smtClean="0"/>
              <a:t>versus </a:t>
            </a:r>
            <a:r>
              <a:rPr lang="en-US" dirty="0"/>
              <a:t>Non-Prime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6586464"/>
              </p:ext>
            </p:extLst>
          </p:nvPr>
        </p:nvGraphicFramePr>
        <p:xfrm>
          <a:off x="228600" y="1371600"/>
          <a:ext cx="8645265"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33275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Prime </a:t>
            </a:r>
            <a:r>
              <a:rPr lang="en-US" dirty="0" smtClean="0"/>
              <a:t>versus </a:t>
            </a:r>
            <a:r>
              <a:rPr lang="en-US" dirty="0"/>
              <a:t>Non-Prime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001378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4554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dirty="0"/>
              <a:t>Other Risk Management Concerns</a:t>
            </a:r>
          </a:p>
        </p:txBody>
      </p:sp>
      <p:sp>
        <p:nvSpPr>
          <p:cNvPr id="263171" name="Rectangle 3"/>
          <p:cNvSpPr>
            <a:spLocks noGrp="1" noChangeArrowheads="1"/>
          </p:cNvSpPr>
          <p:nvPr>
            <p:ph idx="1"/>
          </p:nvPr>
        </p:nvSpPr>
        <p:spPr/>
        <p:txBody>
          <a:bodyPr>
            <a:noAutofit/>
          </a:bodyPr>
          <a:lstStyle/>
          <a:p>
            <a:pPr>
              <a:lnSpc>
                <a:spcPct val="80000"/>
              </a:lnSpc>
            </a:pPr>
            <a:r>
              <a:rPr lang="en-US" dirty="0"/>
              <a:t>Use of E-Mail </a:t>
            </a:r>
          </a:p>
          <a:p>
            <a:pPr>
              <a:lnSpc>
                <a:spcPct val="80000"/>
              </a:lnSpc>
            </a:pPr>
            <a:r>
              <a:rPr lang="en-US" dirty="0"/>
              <a:t>What is the problem?</a:t>
            </a:r>
          </a:p>
          <a:p>
            <a:pPr lvl="1">
              <a:lnSpc>
                <a:spcPct val="80000"/>
              </a:lnSpc>
            </a:pPr>
            <a:r>
              <a:rPr lang="en-US" dirty="0"/>
              <a:t>In a lawsuit, </a:t>
            </a:r>
            <a:r>
              <a:rPr lang="en-US" u="sng" dirty="0"/>
              <a:t>all job file documents</a:t>
            </a:r>
            <a:r>
              <a:rPr lang="en-US" dirty="0"/>
              <a:t>, including e-mail, are discoverable to the other side</a:t>
            </a:r>
          </a:p>
          <a:p>
            <a:pPr lvl="1">
              <a:lnSpc>
                <a:spcPct val="80000"/>
              </a:lnSpc>
            </a:pPr>
            <a:r>
              <a:rPr lang="en-US" dirty="0"/>
              <a:t>Do not send inappropriate e-mails to anyone, internally or externally</a:t>
            </a:r>
          </a:p>
          <a:p>
            <a:pPr lvl="1">
              <a:lnSpc>
                <a:spcPct val="80000"/>
              </a:lnSpc>
            </a:pPr>
            <a:r>
              <a:rPr lang="en-US" dirty="0"/>
              <a:t>Watch use of slang, jokes, snide remarks</a:t>
            </a:r>
          </a:p>
          <a:p>
            <a:pPr lvl="1">
              <a:lnSpc>
                <a:spcPct val="80000"/>
              </a:lnSpc>
            </a:pPr>
            <a:r>
              <a:rPr lang="en-US" dirty="0"/>
              <a:t>Never bad mouth client, contractor or subs </a:t>
            </a:r>
          </a:p>
          <a:p>
            <a:pPr lvl="1">
              <a:lnSpc>
                <a:spcPct val="80000"/>
              </a:lnSpc>
            </a:pPr>
            <a:r>
              <a:rPr lang="en-US" dirty="0"/>
              <a:t>Imagine your e-mail blown up as a trial exhibit</a:t>
            </a:r>
          </a:p>
          <a:p>
            <a:pPr lvl="1">
              <a:lnSpc>
                <a:spcPct val="80000"/>
              </a:lnSpc>
            </a:pPr>
            <a:r>
              <a:rPr lang="en-US" dirty="0"/>
              <a:t>E-mails must be as professional as letters on letterhead</a:t>
            </a:r>
          </a:p>
          <a:p>
            <a:pPr lvl="1">
              <a:lnSpc>
                <a:spcPct val="80000"/>
              </a:lnSpc>
              <a:buFontTx/>
              <a:buNone/>
            </a:pPr>
            <a:endParaRPr lang="en-US" dirty="0"/>
          </a:p>
          <a:p>
            <a:pPr>
              <a:lnSpc>
                <a:spcPct val="80000"/>
              </a:lnSpc>
              <a:buFont typeface="Wingdings" pitchFamily="2" charset="2"/>
              <a:buNone/>
            </a:pPr>
            <a:r>
              <a:rPr lang="en-US" dirty="0"/>
              <a:t>	</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204125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n-US" dirty="0"/>
              <a:t>Other Risk Management Concerns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27782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7937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r>
              <a:rPr lang="en-US" dirty="0"/>
              <a:t>Other Risk Management Concerns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946389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83693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r>
              <a:rPr lang="en-US" dirty="0"/>
              <a:t>Other Risk Management Concerns</a:t>
            </a:r>
          </a:p>
        </p:txBody>
      </p:sp>
      <p:sp>
        <p:nvSpPr>
          <p:cNvPr id="177155" name="Rectangle 3"/>
          <p:cNvSpPr>
            <a:spLocks noGrp="1" noChangeArrowheads="1"/>
          </p:cNvSpPr>
          <p:nvPr>
            <p:ph idx="1"/>
          </p:nvPr>
        </p:nvSpPr>
        <p:spPr/>
        <p:txBody>
          <a:bodyPr>
            <a:noAutofit/>
          </a:bodyPr>
          <a:lstStyle/>
          <a:p>
            <a:r>
              <a:rPr lang="en-US" sz="3600" dirty="0"/>
              <a:t>Solution:</a:t>
            </a:r>
          </a:p>
          <a:p>
            <a:pPr lvl="1"/>
            <a:r>
              <a:rPr lang="en-US" sz="3200" dirty="0"/>
              <a:t>Check with your lawyer as to special laws in foreign states</a:t>
            </a:r>
          </a:p>
          <a:p>
            <a:pPr lvl="1"/>
            <a:r>
              <a:rPr lang="en-US" sz="3200" dirty="0"/>
              <a:t>Insure contract consistent with state law</a:t>
            </a:r>
          </a:p>
          <a:p>
            <a:pPr lvl="1"/>
            <a:r>
              <a:rPr lang="en-US" sz="3200" dirty="0"/>
              <a:t>Negotiate choice of law provision</a:t>
            </a:r>
          </a:p>
          <a:p>
            <a:pPr lvl="1"/>
            <a:r>
              <a:rPr lang="en-US" sz="3200" dirty="0"/>
              <a:t>Negotiate choice of venue provision</a:t>
            </a:r>
          </a:p>
          <a:p>
            <a:pPr lvl="1"/>
            <a:r>
              <a:rPr lang="en-US" sz="3200" dirty="0"/>
              <a:t>Waiver of Sovereign Immunity in contracts with Tribal Nations</a:t>
            </a:r>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04549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n-US" dirty="0"/>
              <a:t>Other Risk Management Concerns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154502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426999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dirty="0"/>
              <a:t>Other Risk Management Concerns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6742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148938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n-US" dirty="0"/>
              <a:t>Other Risk Management Concerns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994940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74577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dirty="0"/>
              <a:t>Other Risk Management Concerns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90894506"/>
              </p:ext>
            </p:extLst>
          </p:nvPr>
        </p:nvGraphicFramePr>
        <p:xfrm>
          <a:off x="76200" y="12192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60534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Introduction  </a:t>
            </a:r>
          </a:p>
        </p:txBody>
      </p:sp>
      <p:sp>
        <p:nvSpPr>
          <p:cNvPr id="5" name="Footer Placeholder 4"/>
          <p:cNvSpPr>
            <a:spLocks noGrp="1"/>
          </p:cNvSpPr>
          <p:nvPr>
            <p:ph type="ftr" sz="quarter" idx="11"/>
          </p:nvPr>
        </p:nvSpPr>
        <p:spPr>
          <a:xfrm>
            <a:off x="6172200" y="6324600"/>
            <a:ext cx="2895600" cy="365125"/>
          </a:xfrm>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graphicFrame>
        <p:nvGraphicFramePr>
          <p:cNvPr id="2" name="Diagram 1"/>
          <p:cNvGraphicFramePr/>
          <p:nvPr>
            <p:extLst>
              <p:ext uri="{D42A27DB-BD31-4B8C-83A1-F6EECF244321}">
                <p14:modId xmlns:p14="http://schemas.microsoft.com/office/powerpoint/2010/main" val="723102005"/>
              </p:ext>
            </p:extLst>
          </p:nvPr>
        </p:nvGraphicFramePr>
        <p:xfrm>
          <a:off x="228600" y="11430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3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dirty="0" smtClean="0"/>
              <a:t>Questions</a:t>
            </a:r>
            <a:endParaRPr lang="en-US" dirty="0"/>
          </a:p>
        </p:txBody>
      </p:sp>
      <p:sp>
        <p:nvSpPr>
          <p:cNvPr id="149507" name="Rectangle 3"/>
          <p:cNvSpPr>
            <a:spLocks noGrp="1" noChangeArrowheads="1"/>
          </p:cNvSpPr>
          <p:nvPr>
            <p:ph idx="1"/>
          </p:nvPr>
        </p:nvSpPr>
        <p:spPr>
          <a:xfrm>
            <a:off x="457200" y="1371600"/>
            <a:ext cx="8229600" cy="4525963"/>
          </a:xfrm>
        </p:spPr>
        <p:txBody>
          <a:bodyPr>
            <a:noAutofit/>
          </a:bodyPr>
          <a:lstStyle/>
          <a:p>
            <a:pPr>
              <a:lnSpc>
                <a:spcPct val="80000"/>
              </a:lnSpc>
            </a:pPr>
            <a:r>
              <a:rPr lang="en-US" sz="2000" dirty="0" smtClean="0"/>
              <a:t>Indemnity</a:t>
            </a:r>
          </a:p>
          <a:p>
            <a:pPr>
              <a:lnSpc>
                <a:spcPct val="80000"/>
              </a:lnSpc>
            </a:pPr>
            <a:r>
              <a:rPr lang="en-US" sz="2000" dirty="0" smtClean="0"/>
              <a:t>Defense </a:t>
            </a:r>
            <a:endParaRPr lang="en-US" sz="2000" dirty="0"/>
          </a:p>
          <a:p>
            <a:pPr>
              <a:lnSpc>
                <a:spcPct val="80000"/>
              </a:lnSpc>
            </a:pPr>
            <a:r>
              <a:rPr lang="en-US" sz="2000" dirty="0"/>
              <a:t>Consequential Damages</a:t>
            </a:r>
          </a:p>
          <a:p>
            <a:pPr>
              <a:lnSpc>
                <a:spcPct val="80000"/>
              </a:lnSpc>
            </a:pPr>
            <a:r>
              <a:rPr lang="en-US" sz="2000" dirty="0"/>
              <a:t>Limitation of Liability</a:t>
            </a:r>
          </a:p>
          <a:p>
            <a:pPr>
              <a:lnSpc>
                <a:spcPct val="80000"/>
              </a:lnSpc>
            </a:pPr>
            <a:r>
              <a:rPr lang="en-US" sz="2000" dirty="0"/>
              <a:t>Sole Remedy</a:t>
            </a:r>
          </a:p>
          <a:p>
            <a:pPr>
              <a:lnSpc>
                <a:spcPct val="80000"/>
              </a:lnSpc>
            </a:pPr>
            <a:r>
              <a:rPr lang="en-US" sz="2000" dirty="0"/>
              <a:t>Third Party Obligations</a:t>
            </a:r>
          </a:p>
          <a:p>
            <a:pPr>
              <a:lnSpc>
                <a:spcPct val="80000"/>
              </a:lnSpc>
            </a:pPr>
            <a:r>
              <a:rPr lang="en-US" sz="2000" dirty="0"/>
              <a:t>Standard of Care</a:t>
            </a:r>
          </a:p>
          <a:p>
            <a:pPr>
              <a:lnSpc>
                <a:spcPct val="80000"/>
              </a:lnSpc>
            </a:pPr>
            <a:r>
              <a:rPr lang="en-US" sz="2000" dirty="0"/>
              <a:t>Warranties, Guarantees &amp; </a:t>
            </a:r>
            <a:r>
              <a:rPr lang="en-US" sz="2000" dirty="0" smtClean="0"/>
              <a:t>Certifications</a:t>
            </a:r>
            <a:endParaRPr lang="en-US" sz="2000" dirty="0"/>
          </a:p>
          <a:p>
            <a:pPr>
              <a:lnSpc>
                <a:spcPct val="80000"/>
              </a:lnSpc>
            </a:pPr>
            <a:r>
              <a:rPr lang="en-US" sz="2000" dirty="0"/>
              <a:t>Dispute Resolution</a:t>
            </a:r>
          </a:p>
          <a:p>
            <a:pPr>
              <a:lnSpc>
                <a:spcPct val="80000"/>
              </a:lnSpc>
            </a:pPr>
            <a:r>
              <a:rPr lang="en-US" sz="2000" dirty="0"/>
              <a:t>Job Site Safety</a:t>
            </a:r>
          </a:p>
          <a:p>
            <a:pPr>
              <a:lnSpc>
                <a:spcPct val="80000"/>
              </a:lnSpc>
            </a:pPr>
            <a:r>
              <a:rPr lang="en-US" sz="2000" dirty="0"/>
              <a:t>Non-Solicitation of Employees</a:t>
            </a:r>
          </a:p>
          <a:p>
            <a:pPr>
              <a:lnSpc>
                <a:spcPct val="80000"/>
              </a:lnSpc>
            </a:pPr>
            <a:r>
              <a:rPr lang="en-US" sz="2000" dirty="0"/>
              <a:t>Prime </a:t>
            </a:r>
            <a:r>
              <a:rPr lang="en-US" sz="2000" dirty="0" smtClean="0"/>
              <a:t>versus </a:t>
            </a:r>
            <a:r>
              <a:rPr lang="en-US" sz="2000" dirty="0"/>
              <a:t>Non-Prime</a:t>
            </a:r>
          </a:p>
          <a:p>
            <a:pPr>
              <a:lnSpc>
                <a:spcPct val="80000"/>
              </a:lnSpc>
            </a:pPr>
            <a:r>
              <a:rPr lang="en-US" sz="2000" dirty="0" smtClean="0"/>
              <a:t>Other </a:t>
            </a:r>
            <a:r>
              <a:rPr lang="en-US" sz="2000" dirty="0"/>
              <a:t>Risk Management Concerns</a:t>
            </a:r>
          </a:p>
          <a:p>
            <a:pPr>
              <a:lnSpc>
                <a:spcPct val="80000"/>
              </a:lnSpc>
              <a:buFont typeface="Wingdings" pitchFamily="2" charset="2"/>
              <a:buNone/>
            </a:pPr>
            <a:endParaRPr lang="en-US" sz="2000" dirty="0"/>
          </a:p>
          <a:p>
            <a:pPr>
              <a:lnSpc>
                <a:spcPct val="80000"/>
              </a:lnSpc>
              <a:buFont typeface="Wingdings" pitchFamily="2" charset="2"/>
              <a:buNone/>
            </a:pPr>
            <a:endParaRPr lang="en-US" sz="2000" dirty="0"/>
          </a:p>
        </p:txBody>
      </p:sp>
      <p:sp>
        <p:nvSpPr>
          <p:cNvPr id="5" name="Footer Placeholder 4"/>
          <p:cNvSpPr>
            <a:spLocks noGrp="1"/>
          </p:cNvSpPr>
          <p:nvPr>
            <p:ph type="ftr" sz="quarter" idx="11"/>
          </p:nvPr>
        </p:nvSpPr>
        <p:spPr/>
        <p:txBody>
          <a:bodyPr/>
          <a:lstStyle/>
          <a:p>
            <a:r>
              <a:rPr lang="en-US" dirty="0"/>
              <a:t>This presentation may not be </a:t>
            </a:r>
            <a:endParaRPr lang="en-US" dirty="0" smtClean="0"/>
          </a:p>
          <a:p>
            <a:r>
              <a:rPr lang="en-US" dirty="0" smtClean="0"/>
              <a:t>duplicated </a:t>
            </a:r>
            <a:r>
              <a:rPr lang="en-US" dirty="0"/>
              <a:t>or distributed without the express written permission of </a:t>
            </a:r>
            <a:endParaRPr lang="en-US" dirty="0" smtClean="0"/>
          </a:p>
          <a:p>
            <a:r>
              <a:rPr lang="en-US" dirty="0" smtClean="0"/>
              <a:t>Weil </a:t>
            </a:r>
            <a:r>
              <a:rPr lang="en-US" dirty="0"/>
              <a:t>&amp; Drage, APC</a:t>
            </a:r>
          </a:p>
        </p:txBody>
      </p:sp>
    </p:spTree>
    <p:extLst>
      <p:ext uri="{BB962C8B-B14F-4D97-AF65-F5344CB8AC3E}">
        <p14:creationId xmlns:p14="http://schemas.microsoft.com/office/powerpoint/2010/main" val="358690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views expressed in this presentation are those of the authors and do not necessarily reflect the views of the law firm.  This presentation is for general informational purposes only.  The authors makes no warranty, guarantee, or representation as to the accuracy or sufficiency of any such information.  The authors assumes no liability to any party for damages arising out of or in connection with the implementation of any recommendations suggested in this presentation</a:t>
            </a:r>
          </a:p>
        </p:txBody>
      </p:sp>
      <p:sp>
        <p:nvSpPr>
          <p:cNvPr id="4" name="Footer Placeholder 3"/>
          <p:cNvSpPr>
            <a:spLocks noGrp="1"/>
          </p:cNvSpPr>
          <p:nvPr>
            <p:ph type="ftr" sz="quarter" idx="11"/>
          </p:nvPr>
        </p:nvSpPr>
        <p:spPr/>
        <p:txBody>
          <a:bodyPr/>
          <a:lstStyle/>
          <a:p>
            <a:pPr>
              <a:defRPr/>
            </a:pPr>
            <a:r>
              <a:rPr lang="en-US" dirty="0" smtClean="0"/>
              <a:t>This presentation may not be duplicated or distributed without the express written permission of Weil &amp; Drage, APC</a:t>
            </a:r>
            <a:endParaRPr lang="en-US" dirty="0"/>
          </a:p>
        </p:txBody>
      </p:sp>
    </p:spTree>
    <p:extLst>
      <p:ext uri="{BB962C8B-B14F-4D97-AF65-F5344CB8AC3E}">
        <p14:creationId xmlns:p14="http://schemas.microsoft.com/office/powerpoint/2010/main" val="821831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36954" y="1066800"/>
            <a:ext cx="7772400" cy="1470025"/>
          </a:xfrm>
        </p:spPr>
        <p:txBody>
          <a:bodyPr>
            <a:normAutofit/>
          </a:bodyPr>
          <a:lstStyle/>
          <a:p>
            <a:r>
              <a:rPr lang="en-US" sz="5400" dirty="0" smtClean="0"/>
              <a:t>THANK YOU!</a:t>
            </a:r>
          </a:p>
        </p:txBody>
      </p:sp>
      <p:pic>
        <p:nvPicPr>
          <p:cNvPr id="2050" name="Picture 1" descr="cid:933520817@22082012-3204"/>
          <p:cNvPicPr>
            <a:picLocks noChangeAspect="1" noChangeArrowheads="1"/>
          </p:cNvPicPr>
          <p:nvPr/>
        </p:nvPicPr>
        <p:blipFill>
          <a:blip r:embed="rId3" cstate="print"/>
          <a:srcRect/>
          <a:stretch>
            <a:fillRect/>
          </a:stretch>
        </p:blipFill>
        <p:spPr bwMode="auto">
          <a:xfrm>
            <a:off x="2577378" y="2819400"/>
            <a:ext cx="4091551" cy="1219200"/>
          </a:xfrm>
          <a:prstGeom prst="rect">
            <a:avLst/>
          </a:prstGeom>
          <a:noFill/>
          <a:ln w="9525">
            <a:noFill/>
            <a:miter lim="800000"/>
            <a:headEnd/>
            <a:tailEnd/>
          </a:ln>
        </p:spPr>
      </p:pic>
      <p:sp>
        <p:nvSpPr>
          <p:cNvPr id="3" name="TextBox 2"/>
          <p:cNvSpPr txBox="1"/>
          <p:nvPr/>
        </p:nvSpPr>
        <p:spPr>
          <a:xfrm>
            <a:off x="3293271" y="4613424"/>
            <a:ext cx="2659767" cy="1754326"/>
          </a:xfrm>
          <a:prstGeom prst="rect">
            <a:avLst/>
          </a:prstGeom>
          <a:noFill/>
        </p:spPr>
        <p:txBody>
          <a:bodyPr wrap="none" rtlCol="0">
            <a:spAutoFit/>
          </a:bodyPr>
          <a:lstStyle/>
          <a:p>
            <a:pPr algn="ctr"/>
            <a:r>
              <a:rPr lang="en-US" dirty="0">
                <a:solidFill>
                  <a:schemeClr val="bg1"/>
                </a:solidFill>
              </a:rPr>
              <a:t>CALIFORNIA</a:t>
            </a:r>
          </a:p>
          <a:p>
            <a:pPr algn="ctr"/>
            <a:r>
              <a:rPr lang="en-US" dirty="0">
                <a:solidFill>
                  <a:schemeClr val="bg1"/>
                </a:solidFill>
              </a:rPr>
              <a:t>23212 Mill Creek Drive</a:t>
            </a:r>
          </a:p>
          <a:p>
            <a:pPr algn="ctr"/>
            <a:r>
              <a:rPr lang="en-US" dirty="0">
                <a:solidFill>
                  <a:schemeClr val="bg1"/>
                </a:solidFill>
              </a:rPr>
              <a:t>Laguna Hills, CA  92653</a:t>
            </a:r>
          </a:p>
          <a:p>
            <a:pPr algn="ctr"/>
            <a:r>
              <a:rPr lang="en-US" dirty="0">
                <a:solidFill>
                  <a:schemeClr val="bg1"/>
                </a:solidFill>
              </a:rPr>
              <a:t>(949) 837-8200 phone</a:t>
            </a:r>
          </a:p>
          <a:p>
            <a:pPr algn="ctr"/>
            <a:r>
              <a:rPr lang="en-US" dirty="0">
                <a:solidFill>
                  <a:schemeClr val="bg1"/>
                </a:solidFill>
              </a:rPr>
              <a:t>(949) 837-9300 fax </a:t>
            </a:r>
          </a:p>
          <a:p>
            <a:pPr algn="ctr"/>
            <a:endParaRPr lang="en-US" dirty="0">
              <a:solidFill>
                <a:schemeClr val="bg1"/>
              </a:solidFill>
            </a:endParaRPr>
          </a:p>
        </p:txBody>
      </p:sp>
      <p:sp>
        <p:nvSpPr>
          <p:cNvPr id="4" name="TextBox 3"/>
          <p:cNvSpPr txBox="1"/>
          <p:nvPr/>
        </p:nvSpPr>
        <p:spPr>
          <a:xfrm>
            <a:off x="76199" y="4613424"/>
            <a:ext cx="2899255" cy="1754326"/>
          </a:xfrm>
          <a:prstGeom prst="rect">
            <a:avLst/>
          </a:prstGeom>
          <a:noFill/>
        </p:spPr>
        <p:txBody>
          <a:bodyPr wrap="none" rtlCol="0">
            <a:spAutoFit/>
          </a:bodyPr>
          <a:lstStyle/>
          <a:p>
            <a:pPr algn="ctr"/>
            <a:r>
              <a:rPr lang="en-US" dirty="0">
                <a:solidFill>
                  <a:schemeClr val="bg1"/>
                </a:solidFill>
              </a:rPr>
              <a:t>NEVADA</a:t>
            </a:r>
          </a:p>
          <a:p>
            <a:pPr algn="ctr"/>
            <a:r>
              <a:rPr lang="en-US" dirty="0">
                <a:solidFill>
                  <a:schemeClr val="bg1"/>
                </a:solidFill>
              </a:rPr>
              <a:t>2500 Anthem Village Drive</a:t>
            </a:r>
          </a:p>
          <a:p>
            <a:pPr algn="ctr"/>
            <a:r>
              <a:rPr lang="en-US" dirty="0">
                <a:solidFill>
                  <a:schemeClr val="bg1"/>
                </a:solidFill>
              </a:rPr>
              <a:t>Henderson, NV  89052</a:t>
            </a:r>
          </a:p>
          <a:p>
            <a:pPr algn="ctr"/>
            <a:r>
              <a:rPr lang="en-US" dirty="0">
                <a:solidFill>
                  <a:schemeClr val="bg1"/>
                </a:solidFill>
              </a:rPr>
              <a:t>(702) 314-1905 phone</a:t>
            </a:r>
          </a:p>
          <a:p>
            <a:pPr algn="ctr"/>
            <a:r>
              <a:rPr lang="es-MX" dirty="0">
                <a:solidFill>
                  <a:schemeClr val="bg1"/>
                </a:solidFill>
              </a:rPr>
              <a:t>(702) 314-1909 fax</a:t>
            </a:r>
          </a:p>
          <a:p>
            <a:pPr algn="ctr"/>
            <a:endParaRPr lang="en-US" dirty="0">
              <a:solidFill>
                <a:schemeClr val="bg1"/>
              </a:solidFill>
            </a:endParaRPr>
          </a:p>
        </p:txBody>
      </p:sp>
      <p:sp>
        <p:nvSpPr>
          <p:cNvPr id="5" name="TextBox 4"/>
          <p:cNvSpPr txBox="1"/>
          <p:nvPr/>
        </p:nvSpPr>
        <p:spPr>
          <a:xfrm>
            <a:off x="6169553" y="4620398"/>
            <a:ext cx="2954655" cy="1477328"/>
          </a:xfrm>
          <a:prstGeom prst="rect">
            <a:avLst/>
          </a:prstGeom>
          <a:noFill/>
        </p:spPr>
        <p:txBody>
          <a:bodyPr wrap="none" rtlCol="0">
            <a:spAutoFit/>
          </a:bodyPr>
          <a:lstStyle/>
          <a:p>
            <a:pPr algn="ctr"/>
            <a:r>
              <a:rPr lang="es-MX" dirty="0">
                <a:solidFill>
                  <a:schemeClr val="bg1"/>
                </a:solidFill>
              </a:rPr>
              <a:t>ARIZONA</a:t>
            </a:r>
          </a:p>
          <a:p>
            <a:pPr algn="ctr"/>
            <a:r>
              <a:rPr lang="es-MX" dirty="0">
                <a:solidFill>
                  <a:schemeClr val="bg1"/>
                </a:solidFill>
              </a:rPr>
              <a:t> </a:t>
            </a:r>
            <a:r>
              <a:rPr lang="en-US" dirty="0">
                <a:solidFill>
                  <a:schemeClr val="bg1"/>
                </a:solidFill>
              </a:rPr>
              <a:t>1717 E. Bell Road, Suite 1</a:t>
            </a:r>
          </a:p>
          <a:p>
            <a:pPr algn="ctr"/>
            <a:r>
              <a:rPr lang="en-US" dirty="0">
                <a:solidFill>
                  <a:schemeClr val="bg1"/>
                </a:solidFill>
              </a:rPr>
              <a:t>Phoenix, AZ  85022</a:t>
            </a:r>
          </a:p>
          <a:p>
            <a:pPr algn="ctr"/>
            <a:r>
              <a:rPr lang="en-US" dirty="0">
                <a:solidFill>
                  <a:schemeClr val="bg1"/>
                </a:solidFill>
              </a:rPr>
              <a:t>(602) 971-0159 phone</a:t>
            </a:r>
          </a:p>
          <a:p>
            <a:pPr algn="ctr"/>
            <a:endParaRPr lang="en-US" dirty="0">
              <a:solidFill>
                <a:schemeClr val="bg1"/>
              </a:solidFill>
            </a:endParaRPr>
          </a:p>
        </p:txBody>
      </p:sp>
      <p:sp>
        <p:nvSpPr>
          <p:cNvPr id="2" name="Footer Placeholder 1"/>
          <p:cNvSpPr>
            <a:spLocks noGrp="1"/>
          </p:cNvSpPr>
          <p:nvPr>
            <p:ph type="ftr" sz="quarter" idx="11"/>
          </p:nvPr>
        </p:nvSpPr>
        <p:spPr/>
        <p:txBody>
          <a:bodyPr/>
          <a:lstStyle/>
          <a:p>
            <a:pPr>
              <a:defRPr/>
            </a:pPr>
            <a:r>
              <a:rPr lang="en-US" dirty="0" smtClean="0"/>
              <a:t>This presentation may not be </a:t>
            </a:r>
          </a:p>
          <a:p>
            <a:pPr>
              <a:defRPr/>
            </a:pPr>
            <a:r>
              <a:rPr lang="en-US" dirty="0" smtClean="0"/>
              <a:t>duplicated or distributed without the express written permission of </a:t>
            </a:r>
          </a:p>
          <a:p>
            <a:pPr>
              <a:defRPr/>
            </a:pPr>
            <a:r>
              <a:rPr lang="en-US" dirty="0" smtClean="0"/>
              <a:t>Weil &amp; Drage, APC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7517</TotalTime>
  <Words>6726</Words>
  <Application>Microsoft Office PowerPoint</Application>
  <PresentationFormat>On-screen Show (4:3)</PresentationFormat>
  <Paragraphs>756</Paragraphs>
  <Slides>92</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92</vt:i4>
      </vt:variant>
    </vt:vector>
  </HeadingPairs>
  <TitlesOfParts>
    <vt:vector size="95" baseType="lpstr">
      <vt:lpstr>Office Theme</vt:lpstr>
      <vt:lpstr>2_Office Theme</vt:lpstr>
      <vt:lpstr>Acrobat Document</vt:lpstr>
      <vt:lpstr>TOP DROP-DEAD CONTRACT CLAUSES DESIGN PROFESSIONALS CANNOT IGNORE (AND MORE)   </vt:lpstr>
      <vt:lpstr>KEY CONTRACT CLAUSES; NEW CASES; OVERVIEW OF TOPICS  </vt:lpstr>
      <vt:lpstr>Introduction</vt:lpstr>
      <vt:lpstr>Introduction</vt:lpstr>
      <vt:lpstr>Introduction</vt:lpstr>
      <vt:lpstr>Introduction</vt:lpstr>
      <vt:lpstr>Introduction</vt:lpstr>
      <vt:lpstr>Introduction </vt:lpstr>
      <vt:lpstr>Introduction  </vt:lpstr>
      <vt:lpstr>Introduction </vt:lpstr>
      <vt:lpstr>Indemnity and Defense </vt:lpstr>
      <vt:lpstr>Indemnity</vt:lpstr>
      <vt:lpstr>Defense </vt:lpstr>
      <vt:lpstr>INDEMNITY AND DEFENSE</vt:lpstr>
      <vt:lpstr>INDEMNITY AND DEFENSE </vt:lpstr>
      <vt:lpstr>INDEMNITY AND DEFENSE </vt:lpstr>
      <vt:lpstr>Crawford vs. Weather Shield </vt:lpstr>
      <vt:lpstr>UDC v. CH2M Hill </vt:lpstr>
      <vt:lpstr>UDC v. CH2M Hill</vt:lpstr>
      <vt:lpstr>UDC v. CH2M Hill</vt:lpstr>
      <vt:lpstr>UDC v. CH2M Hill</vt:lpstr>
      <vt:lpstr>UDC v. CH2M Hill</vt:lpstr>
      <vt:lpstr>UDC v. CH2M Hill</vt:lpstr>
      <vt:lpstr>WHAT CAN YOU DO? </vt:lpstr>
      <vt:lpstr>CH2M Hill Clause From UDC Case: </vt:lpstr>
      <vt:lpstr>PowerPoint Presentation</vt:lpstr>
      <vt:lpstr>INDEMNITY CLAUSE TO USE IF MUST ADDRESS DEFENSE: </vt:lpstr>
      <vt:lpstr>WHAT CAN YOU DO?</vt:lpstr>
      <vt:lpstr>Defense and Indemnity</vt:lpstr>
      <vt:lpstr>WHAT CAN YOU DO?</vt:lpstr>
      <vt:lpstr>WHAT CAN YOU DO?</vt:lpstr>
      <vt:lpstr>Consequential Damages</vt:lpstr>
      <vt:lpstr>Consequential Damages</vt:lpstr>
      <vt:lpstr>Consequential Damages</vt:lpstr>
      <vt:lpstr>Consequential Damages</vt:lpstr>
      <vt:lpstr>Consequential Damages</vt:lpstr>
      <vt:lpstr>Consequential Damages</vt:lpstr>
      <vt:lpstr>Consequential Damages</vt:lpstr>
      <vt:lpstr>Consequential Damages</vt:lpstr>
      <vt:lpstr>Limitation of Liability</vt:lpstr>
      <vt:lpstr>Limitation of Liability</vt:lpstr>
      <vt:lpstr>Limitation of Liability</vt:lpstr>
      <vt:lpstr>Limitation of Liability</vt:lpstr>
      <vt:lpstr>Limitation of Liability</vt:lpstr>
      <vt:lpstr>Sole Remedy</vt:lpstr>
      <vt:lpstr>Sole Remedy</vt:lpstr>
      <vt:lpstr>Sole Remedy</vt:lpstr>
      <vt:lpstr>Sole Remedy</vt:lpstr>
      <vt:lpstr>Sole Remedy</vt:lpstr>
      <vt:lpstr>Sole Remedy</vt:lpstr>
      <vt:lpstr>Third Party Obligations</vt:lpstr>
      <vt:lpstr>Third Party Obligations</vt:lpstr>
      <vt:lpstr>Third Party Obligations</vt:lpstr>
      <vt:lpstr>Beacon Residential v Skidmore, Ownings &amp; Merrill</vt:lpstr>
      <vt:lpstr>Standard of Care</vt:lpstr>
      <vt:lpstr>Standard of Care</vt:lpstr>
      <vt:lpstr>Standard of Care</vt:lpstr>
      <vt:lpstr>Standard of Care</vt:lpstr>
      <vt:lpstr>Standard of Care</vt:lpstr>
      <vt:lpstr>Warranties, Guarantees &amp; Certifications</vt:lpstr>
      <vt:lpstr>Warranties, Guarantees &amp; Certifications</vt:lpstr>
      <vt:lpstr>Warranties, Guarantees &amp; Certifications</vt:lpstr>
      <vt:lpstr>Warranties, Guarantees &amp; Certifications</vt:lpstr>
      <vt:lpstr>Warranties, Guarantees &amp; Certifications</vt:lpstr>
      <vt:lpstr>Warranties, Guarantees &amp; Certifications </vt:lpstr>
      <vt:lpstr>Warranties, Guarantees &amp; Certifications</vt:lpstr>
      <vt:lpstr>Dispute Resolution</vt:lpstr>
      <vt:lpstr>Dispute Resolution</vt:lpstr>
      <vt:lpstr>Dispute Resolution</vt:lpstr>
      <vt:lpstr>Dispute Resolution </vt:lpstr>
      <vt:lpstr>Job Site Safety</vt:lpstr>
      <vt:lpstr>Job Site Safety </vt:lpstr>
      <vt:lpstr>Job Site Safety </vt:lpstr>
      <vt:lpstr>Non-Solicitation of Employees</vt:lpstr>
      <vt:lpstr>Non-Solicitation of Employees</vt:lpstr>
      <vt:lpstr>Non-Solicitation of Employees</vt:lpstr>
      <vt:lpstr>Prime versus Non-Prime </vt:lpstr>
      <vt:lpstr>Prime versus Non-Prime</vt:lpstr>
      <vt:lpstr>Prime versus Non-Prime</vt:lpstr>
      <vt:lpstr>Prime versus Non-Prime </vt:lpstr>
      <vt:lpstr>Prime versus Non-Prime </vt:lpstr>
      <vt:lpstr>Other Risk Management Concerns</vt:lpstr>
      <vt:lpstr>Other Risk Management Concerns</vt:lpstr>
      <vt:lpstr>Other Risk Management Concerns</vt:lpstr>
      <vt:lpstr>Other Risk Management Concerns</vt:lpstr>
      <vt:lpstr>Other Risk Management Concerns</vt:lpstr>
      <vt:lpstr>Other Risk Management Concerns</vt:lpstr>
      <vt:lpstr>Other Risk Management Concerns</vt:lpstr>
      <vt:lpstr>Other Risk Management Concerns</vt:lpstr>
      <vt:lpstr>Questions</vt:lpstr>
      <vt:lpstr>DISCLAIMER</vt:lpstr>
      <vt:lpstr>THANK YOU!</vt:lpstr>
    </vt:vector>
  </TitlesOfParts>
  <Company>RLI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 Administrator</dc:creator>
  <cp:lastModifiedBy>Deanna Phenicie</cp:lastModifiedBy>
  <cp:revision>556</cp:revision>
  <cp:lastPrinted>2013-02-01T20:38:13Z</cp:lastPrinted>
  <dcterms:created xsi:type="dcterms:W3CDTF">2011-01-03T21:03:03Z</dcterms:created>
  <dcterms:modified xsi:type="dcterms:W3CDTF">2017-06-08T16:54:05Z</dcterms:modified>
</cp:coreProperties>
</file>